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7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80" r:id="rId3"/>
    <p:sldMasterId id="2147483684" r:id="rId4"/>
    <p:sldMasterId id="2147483688" r:id="rId5"/>
    <p:sldMasterId id="2147483727" r:id="rId6"/>
    <p:sldMasterId id="2147483731" r:id="rId7"/>
    <p:sldMasterId id="2147483735" r:id="rId8"/>
    <p:sldMasterId id="2147483749" r:id="rId9"/>
    <p:sldMasterId id="2147483762" r:id="rId10"/>
    <p:sldMasterId id="2147483779" r:id="rId11"/>
    <p:sldMasterId id="2147483792" r:id="rId12"/>
    <p:sldMasterId id="2147483796" r:id="rId13"/>
  </p:sldMasterIdLst>
  <p:notesMasterIdLst>
    <p:notesMasterId r:id="rId28"/>
  </p:notesMasterIdLst>
  <p:handoutMasterIdLst>
    <p:handoutMasterId r:id="rId29"/>
  </p:handoutMasterIdLst>
  <p:sldIdLst>
    <p:sldId id="319" r:id="rId14"/>
    <p:sldId id="371" r:id="rId15"/>
    <p:sldId id="367" r:id="rId16"/>
    <p:sldId id="384" r:id="rId17"/>
    <p:sldId id="382" r:id="rId18"/>
    <p:sldId id="383" r:id="rId19"/>
    <p:sldId id="385" r:id="rId20"/>
    <p:sldId id="368" r:id="rId21"/>
    <p:sldId id="386" r:id="rId22"/>
    <p:sldId id="360" r:id="rId23"/>
    <p:sldId id="376" r:id="rId24"/>
    <p:sldId id="375" r:id="rId25"/>
    <p:sldId id="374" r:id="rId26"/>
    <p:sldId id="373" r:id="rId27"/>
  </p:sldIdLst>
  <p:sldSz cx="9144000" cy="6858000" type="screen4x3"/>
  <p:notesSz cx="6858000" cy="96869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01F"/>
    <a:srgbClr val="45A12A"/>
    <a:srgbClr val="E05206"/>
    <a:srgbClr val="4B494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795" autoAdjust="0"/>
    <p:restoredTop sz="98060" autoAdjust="0"/>
  </p:normalViewPr>
  <p:slideViewPr>
    <p:cSldViewPr snapToGrid="0">
      <p:cViewPr>
        <p:scale>
          <a:sx n="50" d="100"/>
          <a:sy n="50" d="100"/>
        </p:scale>
        <p:origin x="-146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02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646" y="-96"/>
      </p:cViewPr>
      <p:guideLst>
        <p:guide orient="horz" pos="3051"/>
        <p:guide pos="215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on\Odbor_29$\IPn\+IPn\+NSK%202\pavel\dokumenty\aktu&#225;ln&#237;%20stavy\Aktu&#225;ln&#237;%20&#250;daje%20NSK_graf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B:\Ulo&#382;eno%20z%20emailu\2012\NSK\2012_05_po&#269;et_zkou&#353;ek_Zork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1795520752213666"/>
          <c:y val="2.6817680398645821E-2"/>
          <c:w val="0.87253050099506757"/>
          <c:h val="0.57754517098406177"/>
        </c:manualLayout>
      </c:layout>
      <c:bar3DChart>
        <c:barDir val="col"/>
        <c:grouping val="clustered"/>
        <c:gapWidth val="47"/>
        <c:shape val="cylinder"/>
        <c:axId val="195816448"/>
        <c:axId val="195732224"/>
        <c:axId val="0"/>
      </c:bar3DChart>
      <c:catAx>
        <c:axId val="195816448"/>
        <c:scaling>
          <c:orientation val="minMax"/>
        </c:scaling>
        <c:delete val="1"/>
        <c:axPos val="b"/>
        <c:tickLblPos val="none"/>
        <c:crossAx val="195732224"/>
        <c:crosses val="autoZero"/>
        <c:auto val="1"/>
        <c:lblAlgn val="ctr"/>
        <c:lblOffset val="100"/>
      </c:catAx>
      <c:valAx>
        <c:axId val="195732224"/>
        <c:scaling>
          <c:orientation val="minMax"/>
          <c:max val="18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95816448"/>
        <c:crosses val="autoZero"/>
        <c:crossBetween val="between"/>
      </c:valAx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2060"/>
            </a:solidFill>
            <a:ln>
              <a:solidFill>
                <a:srgbClr val="FF0000"/>
              </a:solidFill>
            </a:ln>
          </c:spPr>
          <c:dLbls>
            <c:showVal val="1"/>
          </c:dLbls>
          <c:cat>
            <c:strRef>
              <c:f>List1!$A$2:$A$32</c:f>
              <c:strCache>
                <c:ptCount val="31"/>
                <c:pt idx="0">
                  <c:v>Strážný</c:v>
                </c:pt>
                <c:pt idx="1">
                  <c:v>Příprava teplých pokrmů</c:v>
                </c:pt>
                <c:pt idx="2">
                  <c:v>Detektiv koncipient</c:v>
                </c:pt>
                <c:pt idx="3">
                  <c:v>Florista</c:v>
                </c:pt>
                <c:pt idx="4">
                  <c:v>Sportovní masáž</c:v>
                </c:pt>
                <c:pt idx="5">
                  <c:v>Příprava pokrmů studené kuchyně</c:v>
                </c:pt>
                <c:pt idx="6">
                  <c:v>Kominík - Revizní technik spalinových cest</c:v>
                </c:pt>
                <c:pt idx="7">
                  <c:v>Příprava minutek</c:v>
                </c:pt>
                <c:pt idx="8">
                  <c:v>Složitá obsluha hostů</c:v>
                </c:pt>
                <c:pt idx="9">
                  <c:v>Průvodce cestovního ruchu</c:v>
                </c:pt>
                <c:pt idx="10">
                  <c:v>Prodavač</c:v>
                </c:pt>
                <c:pt idx="11">
                  <c:v>Výpomoc při přípravě pokrmů</c:v>
                </c:pt>
                <c:pt idx="12">
                  <c:v>Člen horské služby</c:v>
                </c:pt>
                <c:pt idx="13">
                  <c:v>Zámečník</c:v>
                </c:pt>
                <c:pt idx="14">
                  <c:v>Jednoduchá obsluha hostů</c:v>
                </c:pt>
                <c:pt idx="15">
                  <c:v>Elektrická zařízení</c:v>
                </c:pt>
                <c:pt idx="16">
                  <c:v>Kominík - Kontrola a čištění spalinových cest</c:v>
                </c:pt>
                <c:pt idx="17">
                  <c:v>Úklidový pracovník administrativních ploch</c:v>
                </c:pt>
                <c:pt idx="18">
                  <c:v>Pokladní</c:v>
                </c:pt>
                <c:pt idx="19">
                  <c:v>Kominík - Montáž komínů a komínových vložek</c:v>
                </c:pt>
                <c:pt idx="20">
                  <c:v>Elektrické instalace</c:v>
                </c:pt>
                <c:pt idx="21">
                  <c:v>Vazačské práce</c:v>
                </c:pt>
                <c:pt idx="22">
                  <c:v>Skladník</c:v>
                </c:pt>
                <c:pt idx="23">
                  <c:v>Kamnář montér topidel</c:v>
                </c:pt>
                <c:pt idx="24">
                  <c:v>Kominík - Měření spalin</c:v>
                </c:pt>
                <c:pt idx="25">
                  <c:v>Montér ocelových konstrukcí</c:v>
                </c:pt>
                <c:pt idx="26">
                  <c:v>Elektrické rozvody</c:v>
                </c:pt>
                <c:pt idx="27">
                  <c:v>Manipulace se zbožím a materiálem</c:v>
                </c:pt>
                <c:pt idx="28">
                  <c:v>Zedník</c:v>
                </c:pt>
                <c:pt idx="29">
                  <c:v>Výpomoc při obsluze hostů</c:v>
                </c:pt>
                <c:pt idx="30">
                  <c:v>Hrobník</c:v>
                </c:pt>
              </c:strCache>
            </c:strRef>
          </c:cat>
          <c:val>
            <c:numRef>
              <c:f>List1!$B$2:$B$32</c:f>
              <c:numCache>
                <c:formatCode>General</c:formatCode>
                <c:ptCount val="31"/>
                <c:pt idx="0">
                  <c:v>54615</c:v>
                </c:pt>
                <c:pt idx="1">
                  <c:v>443</c:v>
                </c:pt>
                <c:pt idx="2">
                  <c:v>343</c:v>
                </c:pt>
                <c:pt idx="3">
                  <c:v>293</c:v>
                </c:pt>
                <c:pt idx="4">
                  <c:v>220</c:v>
                </c:pt>
                <c:pt idx="5">
                  <c:v>216</c:v>
                </c:pt>
                <c:pt idx="6">
                  <c:v>210</c:v>
                </c:pt>
                <c:pt idx="7">
                  <c:v>169</c:v>
                </c:pt>
                <c:pt idx="8">
                  <c:v>168</c:v>
                </c:pt>
                <c:pt idx="9">
                  <c:v>152</c:v>
                </c:pt>
                <c:pt idx="10">
                  <c:v>130</c:v>
                </c:pt>
                <c:pt idx="11">
                  <c:v>96</c:v>
                </c:pt>
                <c:pt idx="12">
                  <c:v>96</c:v>
                </c:pt>
                <c:pt idx="13">
                  <c:v>92</c:v>
                </c:pt>
                <c:pt idx="14">
                  <c:v>83</c:v>
                </c:pt>
                <c:pt idx="15">
                  <c:v>82</c:v>
                </c:pt>
                <c:pt idx="16">
                  <c:v>79</c:v>
                </c:pt>
                <c:pt idx="17">
                  <c:v>76</c:v>
                </c:pt>
                <c:pt idx="18">
                  <c:v>74</c:v>
                </c:pt>
                <c:pt idx="19">
                  <c:v>70</c:v>
                </c:pt>
                <c:pt idx="20">
                  <c:v>70</c:v>
                </c:pt>
                <c:pt idx="21">
                  <c:v>69</c:v>
                </c:pt>
                <c:pt idx="22">
                  <c:v>67</c:v>
                </c:pt>
                <c:pt idx="23">
                  <c:v>66</c:v>
                </c:pt>
                <c:pt idx="24">
                  <c:v>63</c:v>
                </c:pt>
                <c:pt idx="25">
                  <c:v>61</c:v>
                </c:pt>
                <c:pt idx="26">
                  <c:v>60</c:v>
                </c:pt>
                <c:pt idx="27">
                  <c:v>56</c:v>
                </c:pt>
                <c:pt idx="28">
                  <c:v>54</c:v>
                </c:pt>
                <c:pt idx="29">
                  <c:v>49</c:v>
                </c:pt>
                <c:pt idx="30">
                  <c:v>43</c:v>
                </c:pt>
              </c:numCache>
            </c:numRef>
          </c:val>
        </c:ser>
        <c:axId val="195748224"/>
        <c:axId val="195749760"/>
      </c:barChart>
      <c:catAx>
        <c:axId val="195748224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195749760"/>
        <c:crosses val="autoZero"/>
        <c:auto val="1"/>
        <c:lblAlgn val="ctr"/>
        <c:lblOffset val="100"/>
      </c:catAx>
      <c:valAx>
        <c:axId val="195749760"/>
        <c:scaling>
          <c:orientation val="minMax"/>
          <c:max val="450"/>
          <c:min val="0"/>
        </c:scaling>
        <c:axPos val="l"/>
        <c:majorGridlines/>
        <c:numFmt formatCode="General" sourceLinked="1"/>
        <c:minorTickMark val="cross"/>
        <c:tickLblPos val="nextTo"/>
        <c:crossAx val="195748224"/>
        <c:crosses val="autoZero"/>
        <c:crossBetween val="between"/>
      </c:valAx>
      <c:spPr>
        <a:ln>
          <a:solidFill>
            <a:srgbClr val="002060"/>
          </a:solidFill>
        </a:ln>
      </c:spPr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393" cy="484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3991" y="1"/>
            <a:ext cx="2972392" cy="484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853E6B-C345-4628-99A3-52E6148301CA}" type="datetimeFigureOut">
              <a:rPr lang="cs-CZ"/>
              <a:pPr>
                <a:defRPr/>
              </a:pPr>
              <a:t>21.2.2013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200631"/>
            <a:ext cx="2972393" cy="4847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3991" y="9200631"/>
            <a:ext cx="2972392" cy="4847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999E6A-104C-4E0F-BBC7-50E088E9E2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28577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393" cy="484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3991" y="1"/>
            <a:ext cx="2972392" cy="484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D0FCD1-86AB-442D-BC8C-F14C0A5CB68B}" type="datetimeFigureOut">
              <a:rPr lang="cs-CZ"/>
              <a:pPr>
                <a:defRPr/>
              </a:pPr>
              <a:t>21.2.2013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316" y="4601094"/>
            <a:ext cx="5487370" cy="4359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200631"/>
            <a:ext cx="2972393" cy="4847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3991" y="9200631"/>
            <a:ext cx="2972392" cy="4847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5101E8-5651-4853-9412-9BA6025DF76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916700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101E8-5651-4853-9412-9BA6025DF764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Jaké probíhají kampaně, s jakým úspěchem, jak je využíván web </a:t>
            </a:r>
            <a:r>
              <a:rPr lang="cs-CZ" dirty="0" err="1" smtClean="0"/>
              <a:t>vap.cz</a:t>
            </a:r>
            <a:r>
              <a:rPr lang="cs-CZ" dirty="0" smtClean="0"/>
              <a:t>, rostoucí počty vracejících se uživatelů, mají kampaně efekt?, je potřeba je změnit?</a:t>
            </a:r>
          </a:p>
          <a:p>
            <a:r>
              <a:rPr lang="cs-CZ" dirty="0" smtClean="0"/>
              <a:t>Je z webů patrná poptávka po nových kvalifikacích? Není naopak o některé zájem?</a:t>
            </a:r>
          </a:p>
          <a:p>
            <a:r>
              <a:rPr lang="cs-CZ" dirty="0" smtClean="0"/>
              <a:t>Ví o NSK všichni poradci, vzdělavatelé, …?</a:t>
            </a:r>
          </a:p>
        </p:txBody>
      </p:sp>
      <p:sp>
        <p:nvSpPr>
          <p:cNvPr id="164867" name="Zástupný symbol pro číslo snímku 3"/>
          <p:cNvSpPr txBox="1">
            <a:spLocks noGrp="1"/>
          </p:cNvSpPr>
          <p:nvPr/>
        </p:nvSpPr>
        <p:spPr bwMode="auto">
          <a:xfrm>
            <a:off x="3883852" y="9200488"/>
            <a:ext cx="2972547" cy="4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C6FE50-F7D5-4154-A41C-2AC84B1697B3}" type="slidenum">
              <a:rPr lang="cs-CZ" sz="12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pPr algn="r"/>
              <a:t>10</a:t>
            </a:fld>
            <a:endParaRPr lang="cs-CZ" sz="12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0" y="2502024"/>
            <a:ext cx="4341168" cy="1791072"/>
          </a:xfrm>
        </p:spPr>
        <p:txBody>
          <a:bodyPr anchor="t"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3175" y="6032512"/>
            <a:ext cx="9140825" cy="36513"/>
          </a:xfrm>
          <a:prstGeom prst="rect">
            <a:avLst/>
          </a:prstGeom>
          <a:solidFill>
            <a:srgbClr val="4181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4197350" y="6086487"/>
            <a:ext cx="2946400" cy="771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7" name="Skupina 3"/>
          <p:cNvGrpSpPr>
            <a:grpSpLocks/>
          </p:cNvGrpSpPr>
          <p:nvPr userDrawn="1"/>
        </p:nvGrpSpPr>
        <p:grpSpPr bwMode="auto">
          <a:xfrm>
            <a:off x="3" y="1"/>
            <a:ext cx="731838" cy="1006475"/>
            <a:chOff x="-158751" y="2564904"/>
            <a:chExt cx="2711450" cy="3429001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182269" y="2564904"/>
              <a:ext cx="1370430" cy="1346723"/>
            </a:xfrm>
            <a:custGeom>
              <a:avLst/>
              <a:gdLst>
                <a:gd name="T0" fmla="*/ 2147483647 w 3451"/>
                <a:gd name="T1" fmla="*/ 0 h 3396"/>
                <a:gd name="T2" fmla="*/ 2147483647 w 3451"/>
                <a:gd name="T3" fmla="*/ 2147483647 h 3396"/>
                <a:gd name="T4" fmla="*/ 2147483647 w 3451"/>
                <a:gd name="T5" fmla="*/ 2147483647 h 3396"/>
                <a:gd name="T6" fmla="*/ 2147483647 w 3451"/>
                <a:gd name="T7" fmla="*/ 2147483647 h 3396"/>
                <a:gd name="T8" fmla="*/ 2147483647 w 3451"/>
                <a:gd name="T9" fmla="*/ 2147483647 h 3396"/>
                <a:gd name="T10" fmla="*/ 2147483647 w 3451"/>
                <a:gd name="T11" fmla="*/ 2147483647 h 3396"/>
                <a:gd name="T12" fmla="*/ 2147483647 w 3451"/>
                <a:gd name="T13" fmla="*/ 2147483647 h 3396"/>
                <a:gd name="T14" fmla="*/ 2147483647 w 3451"/>
                <a:gd name="T15" fmla="*/ 2147483647 h 3396"/>
                <a:gd name="T16" fmla="*/ 2147483647 w 3451"/>
                <a:gd name="T17" fmla="*/ 2147483647 h 3396"/>
                <a:gd name="T18" fmla="*/ 2147483647 w 3451"/>
                <a:gd name="T19" fmla="*/ 2147483647 h 3396"/>
                <a:gd name="T20" fmla="*/ 2147483647 w 3451"/>
                <a:gd name="T21" fmla="*/ 2147483647 h 3396"/>
                <a:gd name="T22" fmla="*/ 2147483647 w 3451"/>
                <a:gd name="T23" fmla="*/ 2147483647 h 3396"/>
                <a:gd name="T24" fmla="*/ 2147483647 w 3451"/>
                <a:gd name="T25" fmla="*/ 2147483647 h 3396"/>
                <a:gd name="T26" fmla="*/ 2147483647 w 3451"/>
                <a:gd name="T27" fmla="*/ 2147483647 h 3396"/>
                <a:gd name="T28" fmla="*/ 2147483647 w 3451"/>
                <a:gd name="T29" fmla="*/ 2147483647 h 3396"/>
                <a:gd name="T30" fmla="*/ 2147483647 w 3451"/>
                <a:gd name="T31" fmla="*/ 2147483647 h 3396"/>
                <a:gd name="T32" fmla="*/ 2147483647 w 3451"/>
                <a:gd name="T33" fmla="*/ 2147483647 h 3396"/>
                <a:gd name="T34" fmla="*/ 2147483647 w 3451"/>
                <a:gd name="T35" fmla="*/ 2147483647 h 3396"/>
                <a:gd name="T36" fmla="*/ 2147483647 w 3451"/>
                <a:gd name="T37" fmla="*/ 2147483647 h 3396"/>
                <a:gd name="T38" fmla="*/ 2147483647 w 3451"/>
                <a:gd name="T39" fmla="*/ 2147483647 h 3396"/>
                <a:gd name="T40" fmla="*/ 2147483647 w 3451"/>
                <a:gd name="T41" fmla="*/ 2147483647 h 3396"/>
                <a:gd name="T42" fmla="*/ 2147483647 w 3451"/>
                <a:gd name="T43" fmla="*/ 2147483647 h 3396"/>
                <a:gd name="T44" fmla="*/ 2147483647 w 3451"/>
                <a:gd name="T45" fmla="*/ 2147483647 h 3396"/>
                <a:gd name="T46" fmla="*/ 2147483647 w 3451"/>
                <a:gd name="T47" fmla="*/ 2147483647 h 3396"/>
                <a:gd name="T48" fmla="*/ 2147483647 w 3451"/>
                <a:gd name="T49" fmla="*/ 2147483647 h 3396"/>
                <a:gd name="T50" fmla="*/ 2147483647 w 3451"/>
                <a:gd name="T51" fmla="*/ 2147483647 h 3396"/>
                <a:gd name="T52" fmla="*/ 2147483647 w 3451"/>
                <a:gd name="T53" fmla="*/ 2147483647 h 3396"/>
                <a:gd name="T54" fmla="*/ 2147483647 w 3451"/>
                <a:gd name="T55" fmla="*/ 2147483647 h 3396"/>
                <a:gd name="T56" fmla="*/ 2147483647 w 3451"/>
                <a:gd name="T57" fmla="*/ 2147483647 h 3396"/>
                <a:gd name="T58" fmla="*/ 2147483647 w 3451"/>
                <a:gd name="T59" fmla="*/ 2147483647 h 3396"/>
                <a:gd name="T60" fmla="*/ 2147483647 w 3451"/>
                <a:gd name="T61" fmla="*/ 2147483647 h 3396"/>
                <a:gd name="T62" fmla="*/ 2147483647 w 3451"/>
                <a:gd name="T63" fmla="*/ 2147483647 h 3396"/>
                <a:gd name="T64" fmla="*/ 2147483647 w 3451"/>
                <a:gd name="T65" fmla="*/ 2147483647 h 3396"/>
                <a:gd name="T66" fmla="*/ 2147483647 w 3451"/>
                <a:gd name="T67" fmla="*/ 2147483647 h 3396"/>
                <a:gd name="T68" fmla="*/ 2147483647 w 3451"/>
                <a:gd name="T69" fmla="*/ 2147483647 h 3396"/>
                <a:gd name="T70" fmla="*/ 2147483647 w 3451"/>
                <a:gd name="T71" fmla="*/ 2147483647 h 3396"/>
                <a:gd name="T72" fmla="*/ 2147483647 w 3451"/>
                <a:gd name="T73" fmla="*/ 2147483647 h 3396"/>
                <a:gd name="T74" fmla="*/ 2147483647 w 3451"/>
                <a:gd name="T75" fmla="*/ 2147483647 h 3396"/>
                <a:gd name="T76" fmla="*/ 2147483647 w 3451"/>
                <a:gd name="T77" fmla="*/ 2147483647 h 3396"/>
                <a:gd name="T78" fmla="*/ 2147483647 w 3451"/>
                <a:gd name="T79" fmla="*/ 2147483647 h 3396"/>
                <a:gd name="T80" fmla="*/ 2147483647 w 3451"/>
                <a:gd name="T81" fmla="*/ 2147483647 h 3396"/>
                <a:gd name="T82" fmla="*/ 2147483647 w 3451"/>
                <a:gd name="T83" fmla="*/ 2147483647 h 3396"/>
                <a:gd name="T84" fmla="*/ 0 w 3451"/>
                <a:gd name="T85" fmla="*/ 0 h 33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451" h="3396">
                  <a:moveTo>
                    <a:pt x="3172" y="0"/>
                  </a:moveTo>
                  <a:lnTo>
                    <a:pt x="3172" y="0"/>
                  </a:lnTo>
                  <a:lnTo>
                    <a:pt x="3197" y="86"/>
                  </a:lnTo>
                  <a:lnTo>
                    <a:pt x="3221" y="172"/>
                  </a:lnTo>
                  <a:lnTo>
                    <a:pt x="3244" y="258"/>
                  </a:lnTo>
                  <a:lnTo>
                    <a:pt x="3265" y="344"/>
                  </a:lnTo>
                  <a:lnTo>
                    <a:pt x="3286" y="430"/>
                  </a:lnTo>
                  <a:lnTo>
                    <a:pt x="3305" y="516"/>
                  </a:lnTo>
                  <a:lnTo>
                    <a:pt x="3323" y="602"/>
                  </a:lnTo>
                  <a:lnTo>
                    <a:pt x="3340" y="688"/>
                  </a:lnTo>
                  <a:lnTo>
                    <a:pt x="3355" y="774"/>
                  </a:lnTo>
                  <a:lnTo>
                    <a:pt x="3370" y="860"/>
                  </a:lnTo>
                  <a:lnTo>
                    <a:pt x="3383" y="947"/>
                  </a:lnTo>
                  <a:lnTo>
                    <a:pt x="3396" y="1032"/>
                  </a:lnTo>
                  <a:lnTo>
                    <a:pt x="3407" y="1118"/>
                  </a:lnTo>
                  <a:lnTo>
                    <a:pt x="3416" y="1204"/>
                  </a:lnTo>
                  <a:lnTo>
                    <a:pt x="3426" y="1291"/>
                  </a:lnTo>
                  <a:lnTo>
                    <a:pt x="3434" y="1376"/>
                  </a:lnTo>
                  <a:lnTo>
                    <a:pt x="3438" y="1434"/>
                  </a:lnTo>
                  <a:lnTo>
                    <a:pt x="3444" y="1499"/>
                  </a:lnTo>
                  <a:lnTo>
                    <a:pt x="3449" y="1553"/>
                  </a:lnTo>
                  <a:lnTo>
                    <a:pt x="3451" y="1582"/>
                  </a:lnTo>
                  <a:lnTo>
                    <a:pt x="3451" y="2204"/>
                  </a:lnTo>
                  <a:lnTo>
                    <a:pt x="3438" y="2377"/>
                  </a:lnTo>
                  <a:lnTo>
                    <a:pt x="3429" y="2462"/>
                  </a:lnTo>
                  <a:lnTo>
                    <a:pt x="3421" y="2547"/>
                  </a:lnTo>
                  <a:lnTo>
                    <a:pt x="2939" y="2799"/>
                  </a:lnTo>
                  <a:lnTo>
                    <a:pt x="2407" y="3078"/>
                  </a:lnTo>
                  <a:lnTo>
                    <a:pt x="1972" y="3303"/>
                  </a:lnTo>
                  <a:lnTo>
                    <a:pt x="1839" y="3371"/>
                  </a:lnTo>
                  <a:lnTo>
                    <a:pt x="1802" y="3390"/>
                  </a:lnTo>
                  <a:lnTo>
                    <a:pt x="1787" y="3396"/>
                  </a:lnTo>
                  <a:lnTo>
                    <a:pt x="1783" y="3394"/>
                  </a:lnTo>
                  <a:lnTo>
                    <a:pt x="1772" y="3385"/>
                  </a:lnTo>
                  <a:lnTo>
                    <a:pt x="1736" y="3357"/>
                  </a:lnTo>
                  <a:lnTo>
                    <a:pt x="1620" y="3263"/>
                  </a:lnTo>
                  <a:lnTo>
                    <a:pt x="1479" y="3148"/>
                  </a:lnTo>
                  <a:lnTo>
                    <a:pt x="1350" y="3044"/>
                  </a:lnTo>
                  <a:lnTo>
                    <a:pt x="1192" y="2920"/>
                  </a:lnTo>
                  <a:lnTo>
                    <a:pt x="916" y="2700"/>
                  </a:lnTo>
                  <a:lnTo>
                    <a:pt x="774" y="2587"/>
                  </a:lnTo>
                  <a:lnTo>
                    <a:pt x="652" y="2488"/>
                  </a:lnTo>
                  <a:lnTo>
                    <a:pt x="568" y="2418"/>
                  </a:lnTo>
                  <a:lnTo>
                    <a:pt x="544" y="2397"/>
                  </a:lnTo>
                  <a:lnTo>
                    <a:pt x="538" y="2392"/>
                  </a:lnTo>
                  <a:lnTo>
                    <a:pt x="535" y="2388"/>
                  </a:lnTo>
                  <a:lnTo>
                    <a:pt x="557" y="2097"/>
                  </a:lnTo>
                  <a:lnTo>
                    <a:pt x="557" y="1724"/>
                  </a:lnTo>
                  <a:lnTo>
                    <a:pt x="553" y="1670"/>
                  </a:lnTo>
                  <a:lnTo>
                    <a:pt x="548" y="1618"/>
                  </a:lnTo>
                  <a:lnTo>
                    <a:pt x="543" y="1564"/>
                  </a:lnTo>
                  <a:lnTo>
                    <a:pt x="537" y="1510"/>
                  </a:lnTo>
                  <a:lnTo>
                    <a:pt x="529" y="1457"/>
                  </a:lnTo>
                  <a:lnTo>
                    <a:pt x="522" y="1403"/>
                  </a:lnTo>
                  <a:lnTo>
                    <a:pt x="513" y="1350"/>
                  </a:lnTo>
                  <a:lnTo>
                    <a:pt x="503" y="1295"/>
                  </a:lnTo>
                  <a:lnTo>
                    <a:pt x="493" y="1241"/>
                  </a:lnTo>
                  <a:lnTo>
                    <a:pt x="482" y="1187"/>
                  </a:lnTo>
                  <a:lnTo>
                    <a:pt x="469" y="1133"/>
                  </a:lnTo>
                  <a:lnTo>
                    <a:pt x="456" y="1078"/>
                  </a:lnTo>
                  <a:lnTo>
                    <a:pt x="442" y="1025"/>
                  </a:lnTo>
                  <a:lnTo>
                    <a:pt x="427" y="970"/>
                  </a:lnTo>
                  <a:lnTo>
                    <a:pt x="412" y="917"/>
                  </a:lnTo>
                  <a:lnTo>
                    <a:pt x="396" y="862"/>
                  </a:lnTo>
                  <a:lnTo>
                    <a:pt x="378" y="807"/>
                  </a:lnTo>
                  <a:lnTo>
                    <a:pt x="360" y="754"/>
                  </a:lnTo>
                  <a:lnTo>
                    <a:pt x="340" y="699"/>
                  </a:lnTo>
                  <a:lnTo>
                    <a:pt x="320" y="645"/>
                  </a:lnTo>
                  <a:lnTo>
                    <a:pt x="299" y="591"/>
                  </a:lnTo>
                  <a:lnTo>
                    <a:pt x="277" y="537"/>
                  </a:lnTo>
                  <a:lnTo>
                    <a:pt x="254" y="482"/>
                  </a:lnTo>
                  <a:lnTo>
                    <a:pt x="230" y="429"/>
                  </a:lnTo>
                  <a:lnTo>
                    <a:pt x="204" y="374"/>
                  </a:lnTo>
                  <a:lnTo>
                    <a:pt x="179" y="321"/>
                  </a:lnTo>
                  <a:lnTo>
                    <a:pt x="151" y="267"/>
                  </a:lnTo>
                  <a:lnTo>
                    <a:pt x="123" y="213"/>
                  </a:lnTo>
                  <a:lnTo>
                    <a:pt x="94" y="160"/>
                  </a:lnTo>
                  <a:lnTo>
                    <a:pt x="63" y="106"/>
                  </a:lnTo>
                  <a:lnTo>
                    <a:pt x="32" y="54"/>
                  </a:lnTo>
                  <a:lnTo>
                    <a:pt x="0" y="0"/>
                  </a:lnTo>
                  <a:lnTo>
                    <a:pt x="3172" y="0"/>
                  </a:lnTo>
                  <a:close/>
                </a:path>
              </a:pathLst>
            </a:custGeom>
            <a:solidFill>
              <a:srgbClr val="008B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58779" y="3679059"/>
              <a:ext cx="1658630" cy="1687458"/>
            </a:xfrm>
            <a:custGeom>
              <a:avLst/>
              <a:gdLst>
                <a:gd name="T0" fmla="*/ 2147483647 w 4181"/>
                <a:gd name="T1" fmla="*/ 2147483647 h 4249"/>
                <a:gd name="T2" fmla="*/ 2147483647 w 4181"/>
                <a:gd name="T3" fmla="*/ 2147483647 h 4249"/>
                <a:gd name="T4" fmla="*/ 2147483647 w 4181"/>
                <a:gd name="T5" fmla="*/ 2147483647 h 4249"/>
                <a:gd name="T6" fmla="*/ 2147483647 w 4181"/>
                <a:gd name="T7" fmla="*/ 2147483647 h 4249"/>
                <a:gd name="T8" fmla="*/ 2147483647 w 4181"/>
                <a:gd name="T9" fmla="*/ 2147483647 h 4249"/>
                <a:gd name="T10" fmla="*/ 2147483647 w 4181"/>
                <a:gd name="T11" fmla="*/ 2147483647 h 4249"/>
                <a:gd name="T12" fmla="*/ 2147483647 w 4181"/>
                <a:gd name="T13" fmla="*/ 2147483647 h 4249"/>
                <a:gd name="T14" fmla="*/ 2147483647 w 4181"/>
                <a:gd name="T15" fmla="*/ 2147483647 h 4249"/>
                <a:gd name="T16" fmla="*/ 2147483647 w 4181"/>
                <a:gd name="T17" fmla="*/ 2147483647 h 4249"/>
                <a:gd name="T18" fmla="*/ 2147483647 w 4181"/>
                <a:gd name="T19" fmla="*/ 2147483647 h 4249"/>
                <a:gd name="T20" fmla="*/ 2147483647 w 4181"/>
                <a:gd name="T21" fmla="*/ 2147483647 h 4249"/>
                <a:gd name="T22" fmla="*/ 2147483647 w 4181"/>
                <a:gd name="T23" fmla="*/ 2147483647 h 4249"/>
                <a:gd name="T24" fmla="*/ 2147483647 w 4181"/>
                <a:gd name="T25" fmla="*/ 2147483647 h 4249"/>
                <a:gd name="T26" fmla="*/ 2147483647 w 4181"/>
                <a:gd name="T27" fmla="*/ 2147483647 h 4249"/>
                <a:gd name="T28" fmla="*/ 2147483647 w 4181"/>
                <a:gd name="T29" fmla="*/ 2147483647 h 4249"/>
                <a:gd name="T30" fmla="*/ 2147483647 w 4181"/>
                <a:gd name="T31" fmla="*/ 2147483647 h 4249"/>
                <a:gd name="T32" fmla="*/ 2147483647 w 4181"/>
                <a:gd name="T33" fmla="*/ 2147483647 h 4249"/>
                <a:gd name="T34" fmla="*/ 2147483647 w 4181"/>
                <a:gd name="T35" fmla="*/ 2147483647 h 4249"/>
                <a:gd name="T36" fmla="*/ 2147483647 w 4181"/>
                <a:gd name="T37" fmla="*/ 2147483647 h 4249"/>
                <a:gd name="T38" fmla="*/ 2147483647 w 4181"/>
                <a:gd name="T39" fmla="*/ 2147483647 h 4249"/>
                <a:gd name="T40" fmla="*/ 2147483647 w 4181"/>
                <a:gd name="T41" fmla="*/ 2147483647 h 4249"/>
                <a:gd name="T42" fmla="*/ 2147483647 w 4181"/>
                <a:gd name="T43" fmla="*/ 2147483647 h 4249"/>
                <a:gd name="T44" fmla="*/ 2147483647 w 4181"/>
                <a:gd name="T45" fmla="*/ 2147483647 h 4249"/>
                <a:gd name="T46" fmla="*/ 2147483647 w 4181"/>
                <a:gd name="T47" fmla="*/ 2147483647 h 4249"/>
                <a:gd name="T48" fmla="*/ 2147483647 w 4181"/>
                <a:gd name="T49" fmla="*/ 2147483647 h 4249"/>
                <a:gd name="T50" fmla="*/ 2147483647 w 4181"/>
                <a:gd name="T51" fmla="*/ 2147483647 h 4249"/>
                <a:gd name="T52" fmla="*/ 2147483647 w 4181"/>
                <a:gd name="T53" fmla="*/ 2147483647 h 4249"/>
                <a:gd name="T54" fmla="*/ 2147483647 w 4181"/>
                <a:gd name="T55" fmla="*/ 2147483647 h 4249"/>
                <a:gd name="T56" fmla="*/ 2147483647 w 4181"/>
                <a:gd name="T57" fmla="*/ 2147483647 h 4249"/>
                <a:gd name="T58" fmla="*/ 62501610 w 4181"/>
                <a:gd name="T59" fmla="*/ 2147483647 h 4249"/>
                <a:gd name="T60" fmla="*/ 0 w 4181"/>
                <a:gd name="T61" fmla="*/ 2147483647 h 4249"/>
                <a:gd name="T62" fmla="*/ 312350132 w 4181"/>
                <a:gd name="T63" fmla="*/ 2147483647 h 4249"/>
                <a:gd name="T64" fmla="*/ 2147483647 w 4181"/>
                <a:gd name="T65" fmla="*/ 2147483647 h 4249"/>
                <a:gd name="T66" fmla="*/ 2147483647 w 4181"/>
                <a:gd name="T67" fmla="*/ 2147483647 h 4249"/>
                <a:gd name="T68" fmla="*/ 2147483647 w 4181"/>
                <a:gd name="T69" fmla="*/ 2147483647 h 4249"/>
                <a:gd name="T70" fmla="*/ 2147483647 w 4181"/>
                <a:gd name="T71" fmla="*/ 2147483647 h 4249"/>
                <a:gd name="T72" fmla="*/ 2147483647 w 4181"/>
                <a:gd name="T73" fmla="*/ 2147483647 h 4249"/>
                <a:gd name="T74" fmla="*/ 2147483647 w 4181"/>
                <a:gd name="T75" fmla="*/ 2147483647 h 4249"/>
                <a:gd name="T76" fmla="*/ 2147483647 w 4181"/>
                <a:gd name="T77" fmla="*/ 2147483647 h 4249"/>
                <a:gd name="T78" fmla="*/ 2147483647 w 4181"/>
                <a:gd name="T79" fmla="*/ 2147483647 h 4249"/>
                <a:gd name="T80" fmla="*/ 2147483647 w 4181"/>
                <a:gd name="T81" fmla="*/ 2147483647 h 4249"/>
                <a:gd name="T82" fmla="*/ 2147483647 w 4181"/>
                <a:gd name="T83" fmla="*/ 2147483647 h 4249"/>
                <a:gd name="T84" fmla="*/ 2147483647 w 4181"/>
                <a:gd name="T85" fmla="*/ 2147483647 h 4249"/>
                <a:gd name="T86" fmla="*/ 2147483647 w 4181"/>
                <a:gd name="T87" fmla="*/ 2147483647 h 4249"/>
                <a:gd name="T88" fmla="*/ 2147483647 w 4181"/>
                <a:gd name="T89" fmla="*/ 2147483647 h 42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81" h="4249">
                  <a:moveTo>
                    <a:pt x="1291" y="0"/>
                  </a:moveTo>
                  <a:lnTo>
                    <a:pt x="2543" y="990"/>
                  </a:lnTo>
                  <a:lnTo>
                    <a:pt x="4176" y="146"/>
                  </a:lnTo>
                  <a:lnTo>
                    <a:pt x="4179" y="148"/>
                  </a:lnTo>
                  <a:lnTo>
                    <a:pt x="4181" y="148"/>
                  </a:lnTo>
                  <a:lnTo>
                    <a:pt x="4181" y="150"/>
                  </a:lnTo>
                  <a:lnTo>
                    <a:pt x="4181" y="154"/>
                  </a:lnTo>
                  <a:lnTo>
                    <a:pt x="4177" y="175"/>
                  </a:lnTo>
                  <a:lnTo>
                    <a:pt x="4172" y="211"/>
                  </a:lnTo>
                  <a:lnTo>
                    <a:pt x="4165" y="254"/>
                  </a:lnTo>
                  <a:lnTo>
                    <a:pt x="4159" y="291"/>
                  </a:lnTo>
                  <a:lnTo>
                    <a:pt x="4147" y="371"/>
                  </a:lnTo>
                  <a:lnTo>
                    <a:pt x="4134" y="450"/>
                  </a:lnTo>
                  <a:lnTo>
                    <a:pt x="4117" y="530"/>
                  </a:lnTo>
                  <a:lnTo>
                    <a:pt x="4100" y="611"/>
                  </a:lnTo>
                  <a:lnTo>
                    <a:pt x="4082" y="692"/>
                  </a:lnTo>
                  <a:lnTo>
                    <a:pt x="4063" y="773"/>
                  </a:lnTo>
                  <a:lnTo>
                    <a:pt x="4042" y="854"/>
                  </a:lnTo>
                  <a:lnTo>
                    <a:pt x="4022" y="935"/>
                  </a:lnTo>
                  <a:lnTo>
                    <a:pt x="4004" y="1001"/>
                  </a:lnTo>
                  <a:lnTo>
                    <a:pt x="3985" y="1070"/>
                  </a:lnTo>
                  <a:lnTo>
                    <a:pt x="3964" y="1139"/>
                  </a:lnTo>
                  <a:lnTo>
                    <a:pt x="3943" y="1210"/>
                  </a:lnTo>
                  <a:lnTo>
                    <a:pt x="3919" y="1282"/>
                  </a:lnTo>
                  <a:lnTo>
                    <a:pt x="3896" y="1354"/>
                  </a:lnTo>
                  <a:lnTo>
                    <a:pt x="3872" y="1426"/>
                  </a:lnTo>
                  <a:lnTo>
                    <a:pt x="3846" y="1496"/>
                  </a:lnTo>
                  <a:lnTo>
                    <a:pt x="3824" y="1558"/>
                  </a:lnTo>
                  <a:lnTo>
                    <a:pt x="3800" y="1622"/>
                  </a:lnTo>
                  <a:lnTo>
                    <a:pt x="3776" y="1684"/>
                  </a:lnTo>
                  <a:lnTo>
                    <a:pt x="3750" y="1747"/>
                  </a:lnTo>
                  <a:lnTo>
                    <a:pt x="3724" y="1809"/>
                  </a:lnTo>
                  <a:lnTo>
                    <a:pt x="3697" y="1873"/>
                  </a:lnTo>
                  <a:lnTo>
                    <a:pt x="3669" y="1935"/>
                  </a:lnTo>
                  <a:lnTo>
                    <a:pt x="3641" y="1998"/>
                  </a:lnTo>
                  <a:lnTo>
                    <a:pt x="3594" y="2096"/>
                  </a:lnTo>
                  <a:lnTo>
                    <a:pt x="3545" y="2195"/>
                  </a:lnTo>
                  <a:lnTo>
                    <a:pt x="3493" y="2296"/>
                  </a:lnTo>
                  <a:lnTo>
                    <a:pt x="3439" y="2397"/>
                  </a:lnTo>
                  <a:lnTo>
                    <a:pt x="3394" y="2477"/>
                  </a:lnTo>
                  <a:lnTo>
                    <a:pt x="3348" y="2558"/>
                  </a:lnTo>
                  <a:lnTo>
                    <a:pt x="3301" y="2638"/>
                  </a:lnTo>
                  <a:lnTo>
                    <a:pt x="3250" y="2718"/>
                  </a:lnTo>
                  <a:lnTo>
                    <a:pt x="3178" y="2830"/>
                  </a:lnTo>
                  <a:lnTo>
                    <a:pt x="3100" y="2944"/>
                  </a:lnTo>
                  <a:lnTo>
                    <a:pt x="3060" y="3002"/>
                  </a:lnTo>
                  <a:lnTo>
                    <a:pt x="3018" y="3060"/>
                  </a:lnTo>
                  <a:lnTo>
                    <a:pt x="2976" y="3119"/>
                  </a:lnTo>
                  <a:lnTo>
                    <a:pt x="2933" y="3177"/>
                  </a:lnTo>
                  <a:lnTo>
                    <a:pt x="2896" y="3226"/>
                  </a:lnTo>
                  <a:lnTo>
                    <a:pt x="2856" y="3276"/>
                  </a:lnTo>
                  <a:lnTo>
                    <a:pt x="2814" y="3327"/>
                  </a:lnTo>
                  <a:lnTo>
                    <a:pt x="2775" y="3379"/>
                  </a:lnTo>
                  <a:lnTo>
                    <a:pt x="2740" y="3418"/>
                  </a:lnTo>
                  <a:lnTo>
                    <a:pt x="2703" y="3461"/>
                  </a:lnTo>
                  <a:lnTo>
                    <a:pt x="2664" y="3507"/>
                  </a:lnTo>
                  <a:lnTo>
                    <a:pt x="2624" y="3554"/>
                  </a:lnTo>
                  <a:lnTo>
                    <a:pt x="2534" y="3651"/>
                  </a:lnTo>
                  <a:lnTo>
                    <a:pt x="2438" y="3753"/>
                  </a:lnTo>
                  <a:lnTo>
                    <a:pt x="2337" y="3858"/>
                  </a:lnTo>
                  <a:lnTo>
                    <a:pt x="2234" y="3962"/>
                  </a:lnTo>
                  <a:lnTo>
                    <a:pt x="2139" y="4049"/>
                  </a:lnTo>
                  <a:lnTo>
                    <a:pt x="2034" y="4142"/>
                  </a:lnTo>
                  <a:lnTo>
                    <a:pt x="1986" y="4184"/>
                  </a:lnTo>
                  <a:lnTo>
                    <a:pt x="1946" y="4218"/>
                  </a:lnTo>
                  <a:lnTo>
                    <a:pt x="1918" y="4240"/>
                  </a:lnTo>
                  <a:lnTo>
                    <a:pt x="1909" y="4247"/>
                  </a:lnTo>
                  <a:lnTo>
                    <a:pt x="1904" y="4249"/>
                  </a:lnTo>
                  <a:lnTo>
                    <a:pt x="1851" y="4232"/>
                  </a:lnTo>
                  <a:lnTo>
                    <a:pt x="1711" y="4187"/>
                  </a:lnTo>
                  <a:lnTo>
                    <a:pt x="1253" y="4034"/>
                  </a:lnTo>
                  <a:lnTo>
                    <a:pt x="172" y="3675"/>
                  </a:lnTo>
                  <a:lnTo>
                    <a:pt x="122" y="3218"/>
                  </a:lnTo>
                  <a:lnTo>
                    <a:pt x="66" y="2712"/>
                  </a:lnTo>
                  <a:lnTo>
                    <a:pt x="20" y="2301"/>
                  </a:lnTo>
                  <a:lnTo>
                    <a:pt x="1" y="2127"/>
                  </a:lnTo>
                  <a:lnTo>
                    <a:pt x="0" y="2112"/>
                  </a:lnTo>
                  <a:lnTo>
                    <a:pt x="0" y="2108"/>
                  </a:lnTo>
                  <a:lnTo>
                    <a:pt x="1" y="2105"/>
                  </a:lnTo>
                  <a:lnTo>
                    <a:pt x="3" y="2103"/>
                  </a:lnTo>
                  <a:lnTo>
                    <a:pt x="5" y="2101"/>
                  </a:lnTo>
                  <a:lnTo>
                    <a:pt x="40" y="2071"/>
                  </a:lnTo>
                  <a:lnTo>
                    <a:pt x="78" y="2040"/>
                  </a:lnTo>
                  <a:lnTo>
                    <a:pt x="153" y="1973"/>
                  </a:lnTo>
                  <a:lnTo>
                    <a:pt x="229" y="1901"/>
                  </a:lnTo>
                  <a:lnTo>
                    <a:pt x="305" y="1828"/>
                  </a:lnTo>
                  <a:lnTo>
                    <a:pt x="343" y="1790"/>
                  </a:lnTo>
                  <a:lnTo>
                    <a:pt x="380" y="1751"/>
                  </a:lnTo>
                  <a:lnTo>
                    <a:pt x="416" y="1713"/>
                  </a:lnTo>
                  <a:lnTo>
                    <a:pt x="451" y="1674"/>
                  </a:lnTo>
                  <a:lnTo>
                    <a:pt x="485" y="1636"/>
                  </a:lnTo>
                  <a:lnTo>
                    <a:pt x="518" y="1597"/>
                  </a:lnTo>
                  <a:lnTo>
                    <a:pt x="549" y="1560"/>
                  </a:lnTo>
                  <a:lnTo>
                    <a:pt x="579" y="1522"/>
                  </a:lnTo>
                  <a:lnTo>
                    <a:pt x="622" y="1465"/>
                  </a:lnTo>
                  <a:lnTo>
                    <a:pt x="663" y="1409"/>
                  </a:lnTo>
                  <a:lnTo>
                    <a:pt x="703" y="1353"/>
                  </a:lnTo>
                  <a:lnTo>
                    <a:pt x="740" y="1296"/>
                  </a:lnTo>
                  <a:lnTo>
                    <a:pt x="778" y="1239"/>
                  </a:lnTo>
                  <a:lnTo>
                    <a:pt x="812" y="1181"/>
                  </a:lnTo>
                  <a:lnTo>
                    <a:pt x="846" y="1124"/>
                  </a:lnTo>
                  <a:lnTo>
                    <a:pt x="880" y="1067"/>
                  </a:lnTo>
                  <a:lnTo>
                    <a:pt x="911" y="1011"/>
                  </a:lnTo>
                  <a:lnTo>
                    <a:pt x="941" y="954"/>
                  </a:lnTo>
                  <a:lnTo>
                    <a:pt x="970" y="896"/>
                  </a:lnTo>
                  <a:lnTo>
                    <a:pt x="997" y="839"/>
                  </a:lnTo>
                  <a:lnTo>
                    <a:pt x="1024" y="782"/>
                  </a:lnTo>
                  <a:lnTo>
                    <a:pt x="1050" y="726"/>
                  </a:lnTo>
                  <a:lnTo>
                    <a:pt x="1075" y="670"/>
                  </a:lnTo>
                  <a:lnTo>
                    <a:pt x="1098" y="613"/>
                  </a:lnTo>
                  <a:lnTo>
                    <a:pt x="1126" y="537"/>
                  </a:lnTo>
                  <a:lnTo>
                    <a:pt x="1153" y="461"/>
                  </a:lnTo>
                  <a:lnTo>
                    <a:pt x="1178" y="384"/>
                  </a:lnTo>
                  <a:lnTo>
                    <a:pt x="1201" y="306"/>
                  </a:lnTo>
                  <a:lnTo>
                    <a:pt x="1223" y="229"/>
                  </a:lnTo>
                  <a:lnTo>
                    <a:pt x="1243" y="152"/>
                  </a:lnTo>
                  <a:lnTo>
                    <a:pt x="1261" y="76"/>
                  </a:lnTo>
                  <a:lnTo>
                    <a:pt x="1278" y="0"/>
                  </a:lnTo>
                  <a:lnTo>
                    <a:pt x="1291" y="0"/>
                  </a:lnTo>
                  <a:close/>
                </a:path>
              </a:pathLst>
            </a:custGeom>
            <a:solidFill>
              <a:srgbClr val="A2DA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-158751" y="4620141"/>
              <a:ext cx="1640987" cy="1373764"/>
            </a:xfrm>
            <a:custGeom>
              <a:avLst/>
              <a:gdLst>
                <a:gd name="T0" fmla="*/ 2147483647 w 4141"/>
                <a:gd name="T1" fmla="*/ 2147483647 h 3469"/>
                <a:gd name="T2" fmla="*/ 2147483647 w 4141"/>
                <a:gd name="T3" fmla="*/ 2147483647 h 3469"/>
                <a:gd name="T4" fmla="*/ 2147483647 w 4141"/>
                <a:gd name="T5" fmla="*/ 2147483647 h 3469"/>
                <a:gd name="T6" fmla="*/ 2147483647 w 4141"/>
                <a:gd name="T7" fmla="*/ 2147483647 h 3469"/>
                <a:gd name="T8" fmla="*/ 2147483647 w 4141"/>
                <a:gd name="T9" fmla="*/ 2147483647 h 3469"/>
                <a:gd name="T10" fmla="*/ 2147483647 w 4141"/>
                <a:gd name="T11" fmla="*/ 2147483647 h 3469"/>
                <a:gd name="T12" fmla="*/ 2147483647 w 4141"/>
                <a:gd name="T13" fmla="*/ 2147483647 h 3469"/>
                <a:gd name="T14" fmla="*/ 2147483647 w 4141"/>
                <a:gd name="T15" fmla="*/ 2147483647 h 3469"/>
                <a:gd name="T16" fmla="*/ 2147483647 w 4141"/>
                <a:gd name="T17" fmla="*/ 2147483647 h 3469"/>
                <a:gd name="T18" fmla="*/ 2147483647 w 4141"/>
                <a:gd name="T19" fmla="*/ 2147483647 h 3469"/>
                <a:gd name="T20" fmla="*/ 2147483647 w 4141"/>
                <a:gd name="T21" fmla="*/ 2147483647 h 3469"/>
                <a:gd name="T22" fmla="*/ 2147483647 w 4141"/>
                <a:gd name="T23" fmla="*/ 2147483647 h 3469"/>
                <a:gd name="T24" fmla="*/ 2147483647 w 4141"/>
                <a:gd name="T25" fmla="*/ 2147483647 h 3469"/>
                <a:gd name="T26" fmla="*/ 2147483647 w 4141"/>
                <a:gd name="T27" fmla="*/ 2147483647 h 3469"/>
                <a:gd name="T28" fmla="*/ 2147483647 w 4141"/>
                <a:gd name="T29" fmla="*/ 2147483647 h 3469"/>
                <a:gd name="T30" fmla="*/ 2147483647 w 4141"/>
                <a:gd name="T31" fmla="*/ 2147483647 h 3469"/>
                <a:gd name="T32" fmla="*/ 2147483647 w 4141"/>
                <a:gd name="T33" fmla="*/ 2147483647 h 3469"/>
                <a:gd name="T34" fmla="*/ 2147483647 w 4141"/>
                <a:gd name="T35" fmla="*/ 2147483647 h 3469"/>
                <a:gd name="T36" fmla="*/ 2147483647 w 4141"/>
                <a:gd name="T37" fmla="*/ 2147483647 h 3469"/>
                <a:gd name="T38" fmla="*/ 2147483647 w 4141"/>
                <a:gd name="T39" fmla="*/ 2147483647 h 3469"/>
                <a:gd name="T40" fmla="*/ 2147483647 w 4141"/>
                <a:gd name="T41" fmla="*/ 2147483647 h 3469"/>
                <a:gd name="T42" fmla="*/ 2147483647 w 4141"/>
                <a:gd name="T43" fmla="*/ 2147483647 h 3469"/>
                <a:gd name="T44" fmla="*/ 0 w 4141"/>
                <a:gd name="T45" fmla="*/ 2147483647 h 3469"/>
                <a:gd name="T46" fmla="*/ 2147483647 w 4141"/>
                <a:gd name="T47" fmla="*/ 2147483647 h 3469"/>
                <a:gd name="T48" fmla="*/ 2147483647 w 4141"/>
                <a:gd name="T49" fmla="*/ 2147483647 h 3469"/>
                <a:gd name="T50" fmla="*/ 2147483647 w 4141"/>
                <a:gd name="T51" fmla="*/ 2147483647 h 3469"/>
                <a:gd name="T52" fmla="*/ 2147483647 w 4141"/>
                <a:gd name="T53" fmla="*/ 2147483647 h 3469"/>
                <a:gd name="T54" fmla="*/ 2147483647 w 4141"/>
                <a:gd name="T55" fmla="*/ 2147483647 h 3469"/>
                <a:gd name="T56" fmla="*/ 2147483647 w 4141"/>
                <a:gd name="T57" fmla="*/ 2147483647 h 3469"/>
                <a:gd name="T58" fmla="*/ 2147483647 w 4141"/>
                <a:gd name="T59" fmla="*/ 2147483647 h 3469"/>
                <a:gd name="T60" fmla="*/ 2147483647 w 4141"/>
                <a:gd name="T61" fmla="*/ 2147483647 h 3469"/>
                <a:gd name="T62" fmla="*/ 2147483647 w 4141"/>
                <a:gd name="T63" fmla="*/ 2147483647 h 3469"/>
                <a:gd name="T64" fmla="*/ 2147483647 w 4141"/>
                <a:gd name="T65" fmla="*/ 2147483647 h 3469"/>
                <a:gd name="T66" fmla="*/ 2147483647 w 4141"/>
                <a:gd name="T67" fmla="*/ 2147483647 h 3469"/>
                <a:gd name="T68" fmla="*/ 2147483647 w 4141"/>
                <a:gd name="T69" fmla="*/ 2147483647 h 3469"/>
                <a:gd name="T70" fmla="*/ 2147483647 w 4141"/>
                <a:gd name="T71" fmla="*/ 2147483647 h 3469"/>
                <a:gd name="T72" fmla="*/ 2147483647 w 4141"/>
                <a:gd name="T73" fmla="*/ 2147483647 h 3469"/>
                <a:gd name="T74" fmla="*/ 2147483647 w 4141"/>
                <a:gd name="T75" fmla="*/ 2147483647 h 3469"/>
                <a:gd name="T76" fmla="*/ 2147483647 w 4141"/>
                <a:gd name="T77" fmla="*/ 2147483647 h 3469"/>
                <a:gd name="T78" fmla="*/ 2147483647 w 4141"/>
                <a:gd name="T79" fmla="*/ 562143707 h 3469"/>
                <a:gd name="T80" fmla="*/ 2147483647 w 4141"/>
                <a:gd name="T81" fmla="*/ 499648336 h 3469"/>
                <a:gd name="T82" fmla="*/ 2147483647 w 4141"/>
                <a:gd name="T83" fmla="*/ 249823970 h 3469"/>
                <a:gd name="T84" fmla="*/ 2147483647 w 4141"/>
                <a:gd name="T85" fmla="*/ 0 h 3469"/>
                <a:gd name="T86" fmla="*/ 2147483647 w 4141"/>
                <a:gd name="T87" fmla="*/ 2147483647 h 3469"/>
                <a:gd name="T88" fmla="*/ 2147483647 w 4141"/>
                <a:gd name="T89" fmla="*/ 2147483647 h 34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41" h="3469">
                  <a:moveTo>
                    <a:pt x="2405" y="1557"/>
                  </a:moveTo>
                  <a:lnTo>
                    <a:pt x="2405" y="1557"/>
                  </a:lnTo>
                  <a:lnTo>
                    <a:pt x="2839" y="1700"/>
                  </a:lnTo>
                  <a:lnTo>
                    <a:pt x="3273" y="1844"/>
                  </a:lnTo>
                  <a:lnTo>
                    <a:pt x="3707" y="1988"/>
                  </a:lnTo>
                  <a:lnTo>
                    <a:pt x="4141" y="2131"/>
                  </a:lnTo>
                  <a:lnTo>
                    <a:pt x="4086" y="2173"/>
                  </a:lnTo>
                  <a:lnTo>
                    <a:pt x="4030" y="2214"/>
                  </a:lnTo>
                  <a:lnTo>
                    <a:pt x="3975" y="2254"/>
                  </a:lnTo>
                  <a:lnTo>
                    <a:pt x="3920" y="2294"/>
                  </a:lnTo>
                  <a:lnTo>
                    <a:pt x="3864" y="2333"/>
                  </a:lnTo>
                  <a:lnTo>
                    <a:pt x="3808" y="2370"/>
                  </a:lnTo>
                  <a:lnTo>
                    <a:pt x="3752" y="2407"/>
                  </a:lnTo>
                  <a:lnTo>
                    <a:pt x="3698" y="2443"/>
                  </a:lnTo>
                  <a:lnTo>
                    <a:pt x="3586" y="2514"/>
                  </a:lnTo>
                  <a:lnTo>
                    <a:pt x="3475" y="2581"/>
                  </a:lnTo>
                  <a:lnTo>
                    <a:pt x="3364" y="2646"/>
                  </a:lnTo>
                  <a:lnTo>
                    <a:pt x="3253" y="2707"/>
                  </a:lnTo>
                  <a:lnTo>
                    <a:pt x="3141" y="2766"/>
                  </a:lnTo>
                  <a:lnTo>
                    <a:pt x="3030" y="2823"/>
                  </a:lnTo>
                  <a:lnTo>
                    <a:pt x="2918" y="2875"/>
                  </a:lnTo>
                  <a:lnTo>
                    <a:pt x="2808" y="2926"/>
                  </a:lnTo>
                  <a:lnTo>
                    <a:pt x="2697" y="2974"/>
                  </a:lnTo>
                  <a:lnTo>
                    <a:pt x="2585" y="3020"/>
                  </a:lnTo>
                  <a:lnTo>
                    <a:pt x="2474" y="3063"/>
                  </a:lnTo>
                  <a:lnTo>
                    <a:pt x="2363" y="3102"/>
                  </a:lnTo>
                  <a:lnTo>
                    <a:pt x="2252" y="3141"/>
                  </a:lnTo>
                  <a:lnTo>
                    <a:pt x="2140" y="3176"/>
                  </a:lnTo>
                  <a:lnTo>
                    <a:pt x="2029" y="3211"/>
                  </a:lnTo>
                  <a:lnTo>
                    <a:pt x="1919" y="3242"/>
                  </a:lnTo>
                  <a:lnTo>
                    <a:pt x="1807" y="3271"/>
                  </a:lnTo>
                  <a:lnTo>
                    <a:pt x="1696" y="3297"/>
                  </a:lnTo>
                  <a:lnTo>
                    <a:pt x="1585" y="3322"/>
                  </a:lnTo>
                  <a:lnTo>
                    <a:pt x="1474" y="3345"/>
                  </a:lnTo>
                  <a:lnTo>
                    <a:pt x="1362" y="3366"/>
                  </a:lnTo>
                  <a:lnTo>
                    <a:pt x="1252" y="3384"/>
                  </a:lnTo>
                  <a:lnTo>
                    <a:pt x="1140" y="3401"/>
                  </a:lnTo>
                  <a:lnTo>
                    <a:pt x="1030" y="3416"/>
                  </a:lnTo>
                  <a:lnTo>
                    <a:pt x="920" y="3430"/>
                  </a:lnTo>
                  <a:lnTo>
                    <a:pt x="808" y="3442"/>
                  </a:lnTo>
                  <a:lnTo>
                    <a:pt x="698" y="3452"/>
                  </a:lnTo>
                  <a:lnTo>
                    <a:pt x="587" y="3460"/>
                  </a:lnTo>
                  <a:lnTo>
                    <a:pt x="377" y="3469"/>
                  </a:lnTo>
                  <a:lnTo>
                    <a:pt x="0" y="3465"/>
                  </a:lnTo>
                  <a:lnTo>
                    <a:pt x="0" y="579"/>
                  </a:lnTo>
                  <a:lnTo>
                    <a:pt x="467" y="579"/>
                  </a:lnTo>
                  <a:lnTo>
                    <a:pt x="522" y="575"/>
                  </a:lnTo>
                  <a:lnTo>
                    <a:pt x="576" y="570"/>
                  </a:lnTo>
                  <a:lnTo>
                    <a:pt x="630" y="564"/>
                  </a:lnTo>
                  <a:lnTo>
                    <a:pt x="685" y="558"/>
                  </a:lnTo>
                  <a:lnTo>
                    <a:pt x="740" y="550"/>
                  </a:lnTo>
                  <a:lnTo>
                    <a:pt x="794" y="543"/>
                  </a:lnTo>
                  <a:lnTo>
                    <a:pt x="848" y="533"/>
                  </a:lnTo>
                  <a:lnTo>
                    <a:pt x="902" y="523"/>
                  </a:lnTo>
                  <a:lnTo>
                    <a:pt x="957" y="513"/>
                  </a:lnTo>
                  <a:lnTo>
                    <a:pt x="1012" y="501"/>
                  </a:lnTo>
                  <a:lnTo>
                    <a:pt x="1066" y="488"/>
                  </a:lnTo>
                  <a:lnTo>
                    <a:pt x="1121" y="474"/>
                  </a:lnTo>
                  <a:lnTo>
                    <a:pt x="1176" y="460"/>
                  </a:lnTo>
                  <a:lnTo>
                    <a:pt x="1230" y="445"/>
                  </a:lnTo>
                  <a:lnTo>
                    <a:pt x="1285" y="428"/>
                  </a:lnTo>
                  <a:lnTo>
                    <a:pt x="1341" y="411"/>
                  </a:lnTo>
                  <a:lnTo>
                    <a:pt x="1395" y="394"/>
                  </a:lnTo>
                  <a:lnTo>
                    <a:pt x="1450" y="374"/>
                  </a:lnTo>
                  <a:lnTo>
                    <a:pt x="1505" y="354"/>
                  </a:lnTo>
                  <a:lnTo>
                    <a:pt x="1559" y="334"/>
                  </a:lnTo>
                  <a:lnTo>
                    <a:pt x="1614" y="312"/>
                  </a:lnTo>
                  <a:lnTo>
                    <a:pt x="1669" y="288"/>
                  </a:lnTo>
                  <a:lnTo>
                    <a:pt x="1723" y="265"/>
                  </a:lnTo>
                  <a:lnTo>
                    <a:pt x="1778" y="240"/>
                  </a:lnTo>
                  <a:lnTo>
                    <a:pt x="1834" y="216"/>
                  </a:lnTo>
                  <a:lnTo>
                    <a:pt x="1888" y="189"/>
                  </a:lnTo>
                  <a:lnTo>
                    <a:pt x="1943" y="161"/>
                  </a:lnTo>
                  <a:lnTo>
                    <a:pt x="1998" y="133"/>
                  </a:lnTo>
                  <a:lnTo>
                    <a:pt x="2052" y="103"/>
                  </a:lnTo>
                  <a:lnTo>
                    <a:pt x="2107" y="73"/>
                  </a:lnTo>
                  <a:lnTo>
                    <a:pt x="2162" y="41"/>
                  </a:lnTo>
                  <a:lnTo>
                    <a:pt x="2216" y="9"/>
                  </a:lnTo>
                  <a:lnTo>
                    <a:pt x="2218" y="8"/>
                  </a:lnTo>
                  <a:lnTo>
                    <a:pt x="2219" y="7"/>
                  </a:lnTo>
                  <a:lnTo>
                    <a:pt x="2225" y="4"/>
                  </a:lnTo>
                  <a:lnTo>
                    <a:pt x="2246" y="0"/>
                  </a:lnTo>
                  <a:lnTo>
                    <a:pt x="2287" y="389"/>
                  </a:lnTo>
                  <a:lnTo>
                    <a:pt x="2328" y="778"/>
                  </a:lnTo>
                  <a:lnTo>
                    <a:pt x="2405" y="1557"/>
                  </a:lnTo>
                  <a:close/>
                </a:path>
              </a:pathLst>
            </a:custGeom>
            <a:solidFill>
              <a:srgbClr val="A2DA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Skupina 27"/>
          <p:cNvGrpSpPr>
            <a:grpSpLocks/>
          </p:cNvGrpSpPr>
          <p:nvPr userDrawn="1"/>
        </p:nvGrpSpPr>
        <p:grpSpPr bwMode="auto">
          <a:xfrm>
            <a:off x="7543800" y="141294"/>
            <a:ext cx="1403350" cy="496887"/>
            <a:chOff x="2657475" y="1030288"/>
            <a:chExt cx="1403350" cy="496888"/>
          </a:xfrm>
        </p:grpSpPr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3111500" y="1033463"/>
              <a:ext cx="949325" cy="355601"/>
            </a:xfrm>
            <a:custGeom>
              <a:avLst/>
              <a:gdLst>
                <a:gd name="T0" fmla="*/ 2147483647 w 2392"/>
                <a:gd name="T1" fmla="*/ 2147483647 h 897"/>
                <a:gd name="T2" fmla="*/ 2147483647 w 2392"/>
                <a:gd name="T3" fmla="*/ 2147483647 h 897"/>
                <a:gd name="T4" fmla="*/ 2147483647 w 2392"/>
                <a:gd name="T5" fmla="*/ 2147483647 h 897"/>
                <a:gd name="T6" fmla="*/ 2147483647 w 2392"/>
                <a:gd name="T7" fmla="*/ 186861655 h 897"/>
                <a:gd name="T8" fmla="*/ 2147483647 w 2392"/>
                <a:gd name="T9" fmla="*/ 2147483647 h 897"/>
                <a:gd name="T10" fmla="*/ 2147483647 w 2392"/>
                <a:gd name="T11" fmla="*/ 2147483647 h 897"/>
                <a:gd name="T12" fmla="*/ 2147483647 w 2392"/>
                <a:gd name="T13" fmla="*/ 2147483647 h 897"/>
                <a:gd name="T14" fmla="*/ 2147483647 w 2392"/>
                <a:gd name="T15" fmla="*/ 2147483647 h 897"/>
                <a:gd name="T16" fmla="*/ 2147483647 w 2392"/>
                <a:gd name="T17" fmla="*/ 2147483647 h 897"/>
                <a:gd name="T18" fmla="*/ 2147483647 w 2392"/>
                <a:gd name="T19" fmla="*/ 2147483647 h 897"/>
                <a:gd name="T20" fmla="*/ 2147483647 w 2392"/>
                <a:gd name="T21" fmla="*/ 2147483647 h 897"/>
                <a:gd name="T22" fmla="*/ 2147483647 w 2392"/>
                <a:gd name="T23" fmla="*/ 2147483647 h 897"/>
                <a:gd name="T24" fmla="*/ 2147483647 w 2392"/>
                <a:gd name="T25" fmla="*/ 1370738892 h 897"/>
                <a:gd name="T26" fmla="*/ 2147483647 w 2392"/>
                <a:gd name="T27" fmla="*/ 311488553 h 897"/>
                <a:gd name="T28" fmla="*/ 2147483647 w 2392"/>
                <a:gd name="T29" fmla="*/ 2147483647 h 897"/>
                <a:gd name="T30" fmla="*/ 2147483647 w 2392"/>
                <a:gd name="T31" fmla="*/ 2147483647 h 897"/>
                <a:gd name="T32" fmla="*/ 2147483647 w 2392"/>
                <a:gd name="T33" fmla="*/ 2147483647 h 897"/>
                <a:gd name="T34" fmla="*/ 2147483647 w 2392"/>
                <a:gd name="T35" fmla="*/ 2147483647 h 897"/>
                <a:gd name="T36" fmla="*/ 2147483647 w 2392"/>
                <a:gd name="T37" fmla="*/ 2147483647 h 897"/>
                <a:gd name="T38" fmla="*/ 2147483647 w 2392"/>
                <a:gd name="T39" fmla="*/ 2147483647 h 897"/>
                <a:gd name="T40" fmla="*/ 2147483647 w 2392"/>
                <a:gd name="T41" fmla="*/ 2147483647 h 897"/>
                <a:gd name="T42" fmla="*/ 2147483647 w 2392"/>
                <a:gd name="T43" fmla="*/ 2147483647 h 897"/>
                <a:gd name="T44" fmla="*/ 2147483647 w 2392"/>
                <a:gd name="T45" fmla="*/ 2147483647 h 897"/>
                <a:gd name="T46" fmla="*/ 2147483647 w 2392"/>
                <a:gd name="T47" fmla="*/ 2147483647 h 897"/>
                <a:gd name="T48" fmla="*/ 2147483647 w 2392"/>
                <a:gd name="T49" fmla="*/ 2147483647 h 897"/>
                <a:gd name="T50" fmla="*/ 2147483647 w 2392"/>
                <a:gd name="T51" fmla="*/ 2147483647 h 897"/>
                <a:gd name="T52" fmla="*/ 2147483647 w 2392"/>
                <a:gd name="T53" fmla="*/ 2147483647 h 897"/>
                <a:gd name="T54" fmla="*/ 2147483647 w 2392"/>
                <a:gd name="T55" fmla="*/ 2147483647 h 897"/>
                <a:gd name="T56" fmla="*/ 2147483647 w 2392"/>
                <a:gd name="T57" fmla="*/ 2147483647 h 897"/>
                <a:gd name="T58" fmla="*/ 2147483647 w 2392"/>
                <a:gd name="T59" fmla="*/ 2147483647 h 897"/>
                <a:gd name="T60" fmla="*/ 2147483647 w 2392"/>
                <a:gd name="T61" fmla="*/ 2147483647 h 897"/>
                <a:gd name="T62" fmla="*/ 2147483647 w 2392"/>
                <a:gd name="T63" fmla="*/ 2147483647 h 897"/>
                <a:gd name="T64" fmla="*/ 2147483647 w 2392"/>
                <a:gd name="T65" fmla="*/ 2147483647 h 897"/>
                <a:gd name="T66" fmla="*/ 2147483647 w 2392"/>
                <a:gd name="T67" fmla="*/ 2147483647 h 897"/>
                <a:gd name="T68" fmla="*/ 2147483647 w 2392"/>
                <a:gd name="T69" fmla="*/ 2147483647 h 897"/>
                <a:gd name="T70" fmla="*/ 2147483647 w 2392"/>
                <a:gd name="T71" fmla="*/ 2147483647 h 897"/>
                <a:gd name="T72" fmla="*/ 2147483647 w 2392"/>
                <a:gd name="T73" fmla="*/ 2147483647 h 897"/>
                <a:gd name="T74" fmla="*/ 2147483647 w 2392"/>
                <a:gd name="T75" fmla="*/ 2147483647 h 897"/>
                <a:gd name="T76" fmla="*/ 2147483647 w 2392"/>
                <a:gd name="T77" fmla="*/ 2147483647 h 897"/>
                <a:gd name="T78" fmla="*/ 2147483647 w 2392"/>
                <a:gd name="T79" fmla="*/ 2147483647 h 897"/>
                <a:gd name="T80" fmla="*/ 2147483647 w 2392"/>
                <a:gd name="T81" fmla="*/ 2147483647 h 897"/>
                <a:gd name="T82" fmla="*/ 2147483647 w 2392"/>
                <a:gd name="T83" fmla="*/ 2147483647 h 897"/>
                <a:gd name="T84" fmla="*/ 2147483647 w 2392"/>
                <a:gd name="T85" fmla="*/ 62234757 h 897"/>
                <a:gd name="T86" fmla="*/ 2147483647 w 2392"/>
                <a:gd name="T87" fmla="*/ 2147483647 h 897"/>
                <a:gd name="T88" fmla="*/ 2147483647 w 2392"/>
                <a:gd name="T89" fmla="*/ 2147483647 h 897"/>
                <a:gd name="T90" fmla="*/ 2147483647 w 2392"/>
                <a:gd name="T91" fmla="*/ 186861655 h 897"/>
                <a:gd name="T92" fmla="*/ 2147483647 w 2392"/>
                <a:gd name="T93" fmla="*/ 1059092955 h 897"/>
                <a:gd name="T94" fmla="*/ 2147483647 w 2392"/>
                <a:gd name="T95" fmla="*/ 2147483647 h 897"/>
                <a:gd name="T96" fmla="*/ 2147483647 w 2392"/>
                <a:gd name="T97" fmla="*/ 2147483647 h 897"/>
                <a:gd name="T98" fmla="*/ 2147483647 w 2392"/>
                <a:gd name="T99" fmla="*/ 2147483647 h 897"/>
                <a:gd name="T100" fmla="*/ 2147483647 w 2392"/>
                <a:gd name="T101" fmla="*/ 2147483647 h 897"/>
                <a:gd name="T102" fmla="*/ 2147483647 w 2392"/>
                <a:gd name="T103" fmla="*/ 2147483647 h 897"/>
                <a:gd name="T104" fmla="*/ 2147483647 w 2392"/>
                <a:gd name="T105" fmla="*/ 2147483647 h 897"/>
                <a:gd name="T106" fmla="*/ 2147483647 w 2392"/>
                <a:gd name="T107" fmla="*/ 2147483647 h 897"/>
                <a:gd name="T108" fmla="*/ 812592831 w 2392"/>
                <a:gd name="T109" fmla="*/ 2147483647 h 897"/>
                <a:gd name="T110" fmla="*/ 875124456 w 2392"/>
                <a:gd name="T111" fmla="*/ 2147483647 h 897"/>
                <a:gd name="T112" fmla="*/ 2147483647 w 2392"/>
                <a:gd name="T113" fmla="*/ 62234757 h 897"/>
                <a:gd name="T114" fmla="*/ 2147483647 w 2392"/>
                <a:gd name="T115" fmla="*/ 2147483647 h 8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392" h="897">
                  <a:moveTo>
                    <a:pt x="2113" y="156"/>
                  </a:moveTo>
                  <a:lnTo>
                    <a:pt x="2113" y="156"/>
                  </a:lnTo>
                  <a:lnTo>
                    <a:pt x="2127" y="159"/>
                  </a:lnTo>
                  <a:lnTo>
                    <a:pt x="2140" y="163"/>
                  </a:lnTo>
                  <a:lnTo>
                    <a:pt x="2151" y="167"/>
                  </a:lnTo>
                  <a:lnTo>
                    <a:pt x="2162" y="174"/>
                  </a:lnTo>
                  <a:lnTo>
                    <a:pt x="2170" y="180"/>
                  </a:lnTo>
                  <a:lnTo>
                    <a:pt x="2179" y="188"/>
                  </a:lnTo>
                  <a:lnTo>
                    <a:pt x="2185" y="196"/>
                  </a:lnTo>
                  <a:lnTo>
                    <a:pt x="2192" y="205"/>
                  </a:lnTo>
                  <a:lnTo>
                    <a:pt x="2197" y="213"/>
                  </a:lnTo>
                  <a:lnTo>
                    <a:pt x="2201" y="223"/>
                  </a:lnTo>
                  <a:lnTo>
                    <a:pt x="2204" y="233"/>
                  </a:lnTo>
                  <a:lnTo>
                    <a:pt x="2208" y="242"/>
                  </a:lnTo>
                  <a:lnTo>
                    <a:pt x="2210" y="252"/>
                  </a:lnTo>
                  <a:lnTo>
                    <a:pt x="2211" y="262"/>
                  </a:lnTo>
                  <a:lnTo>
                    <a:pt x="2212" y="280"/>
                  </a:lnTo>
                  <a:lnTo>
                    <a:pt x="2211" y="296"/>
                  </a:lnTo>
                  <a:lnTo>
                    <a:pt x="2210" y="311"/>
                  </a:lnTo>
                  <a:lnTo>
                    <a:pt x="2207" y="325"/>
                  </a:lnTo>
                  <a:lnTo>
                    <a:pt x="2202" y="338"/>
                  </a:lnTo>
                  <a:lnTo>
                    <a:pt x="2198" y="350"/>
                  </a:lnTo>
                  <a:lnTo>
                    <a:pt x="2192" y="360"/>
                  </a:lnTo>
                  <a:lnTo>
                    <a:pt x="2184" y="370"/>
                  </a:lnTo>
                  <a:lnTo>
                    <a:pt x="2177" y="377"/>
                  </a:lnTo>
                  <a:lnTo>
                    <a:pt x="2168" y="385"/>
                  </a:lnTo>
                  <a:lnTo>
                    <a:pt x="2158" y="391"/>
                  </a:lnTo>
                  <a:lnTo>
                    <a:pt x="2148" y="397"/>
                  </a:lnTo>
                  <a:lnTo>
                    <a:pt x="2136" y="401"/>
                  </a:lnTo>
                  <a:lnTo>
                    <a:pt x="2124" y="404"/>
                  </a:lnTo>
                  <a:lnTo>
                    <a:pt x="2111" y="406"/>
                  </a:lnTo>
                  <a:lnTo>
                    <a:pt x="2097" y="408"/>
                  </a:lnTo>
                  <a:lnTo>
                    <a:pt x="2083" y="408"/>
                  </a:lnTo>
                  <a:lnTo>
                    <a:pt x="1903" y="408"/>
                  </a:lnTo>
                  <a:lnTo>
                    <a:pt x="1903" y="156"/>
                  </a:lnTo>
                  <a:lnTo>
                    <a:pt x="2113" y="156"/>
                  </a:lnTo>
                  <a:close/>
                  <a:moveTo>
                    <a:pt x="2160" y="1"/>
                  </a:moveTo>
                  <a:lnTo>
                    <a:pt x="2160" y="1"/>
                  </a:lnTo>
                  <a:lnTo>
                    <a:pt x="2178" y="3"/>
                  </a:lnTo>
                  <a:lnTo>
                    <a:pt x="2194" y="7"/>
                  </a:lnTo>
                  <a:lnTo>
                    <a:pt x="2210" y="10"/>
                  </a:lnTo>
                  <a:lnTo>
                    <a:pt x="2225" y="14"/>
                  </a:lnTo>
                  <a:lnTo>
                    <a:pt x="2239" y="19"/>
                  </a:lnTo>
                  <a:lnTo>
                    <a:pt x="2252" y="25"/>
                  </a:lnTo>
                  <a:lnTo>
                    <a:pt x="2264" y="30"/>
                  </a:lnTo>
                  <a:lnTo>
                    <a:pt x="2276" y="37"/>
                  </a:lnTo>
                  <a:lnTo>
                    <a:pt x="2287" y="43"/>
                  </a:lnTo>
                  <a:lnTo>
                    <a:pt x="2298" y="50"/>
                  </a:lnTo>
                  <a:lnTo>
                    <a:pt x="2307" y="58"/>
                  </a:lnTo>
                  <a:lnTo>
                    <a:pt x="2317" y="67"/>
                  </a:lnTo>
                  <a:lnTo>
                    <a:pt x="2326" y="75"/>
                  </a:lnTo>
                  <a:lnTo>
                    <a:pt x="2333" y="84"/>
                  </a:lnTo>
                  <a:lnTo>
                    <a:pt x="2341" y="93"/>
                  </a:lnTo>
                  <a:lnTo>
                    <a:pt x="2347" y="102"/>
                  </a:lnTo>
                  <a:lnTo>
                    <a:pt x="2359" y="122"/>
                  </a:lnTo>
                  <a:lnTo>
                    <a:pt x="2368" y="144"/>
                  </a:lnTo>
                  <a:lnTo>
                    <a:pt x="2376" y="166"/>
                  </a:lnTo>
                  <a:lnTo>
                    <a:pt x="2382" y="189"/>
                  </a:lnTo>
                  <a:lnTo>
                    <a:pt x="2387" y="212"/>
                  </a:lnTo>
                  <a:lnTo>
                    <a:pt x="2390" y="236"/>
                  </a:lnTo>
                  <a:lnTo>
                    <a:pt x="2392" y="259"/>
                  </a:lnTo>
                  <a:lnTo>
                    <a:pt x="2392" y="284"/>
                  </a:lnTo>
                  <a:lnTo>
                    <a:pt x="2392" y="302"/>
                  </a:lnTo>
                  <a:lnTo>
                    <a:pt x="2391" y="321"/>
                  </a:lnTo>
                  <a:lnTo>
                    <a:pt x="2389" y="340"/>
                  </a:lnTo>
                  <a:lnTo>
                    <a:pt x="2387" y="359"/>
                  </a:lnTo>
                  <a:lnTo>
                    <a:pt x="2382" y="380"/>
                  </a:lnTo>
                  <a:lnTo>
                    <a:pt x="2378" y="399"/>
                  </a:lnTo>
                  <a:lnTo>
                    <a:pt x="2371" y="418"/>
                  </a:lnTo>
                  <a:lnTo>
                    <a:pt x="2363" y="436"/>
                  </a:lnTo>
                  <a:lnTo>
                    <a:pt x="2353" y="456"/>
                  </a:lnTo>
                  <a:lnTo>
                    <a:pt x="2342" y="473"/>
                  </a:lnTo>
                  <a:lnTo>
                    <a:pt x="2328" y="490"/>
                  </a:lnTo>
                  <a:lnTo>
                    <a:pt x="2313" y="505"/>
                  </a:lnTo>
                  <a:lnTo>
                    <a:pt x="2294" y="520"/>
                  </a:lnTo>
                  <a:lnTo>
                    <a:pt x="2285" y="526"/>
                  </a:lnTo>
                  <a:lnTo>
                    <a:pt x="2274" y="533"/>
                  </a:lnTo>
                  <a:lnTo>
                    <a:pt x="2262" y="539"/>
                  </a:lnTo>
                  <a:lnTo>
                    <a:pt x="2251" y="545"/>
                  </a:lnTo>
                  <a:lnTo>
                    <a:pt x="2238" y="550"/>
                  </a:lnTo>
                  <a:lnTo>
                    <a:pt x="2225" y="554"/>
                  </a:lnTo>
                  <a:lnTo>
                    <a:pt x="2206" y="559"/>
                  </a:lnTo>
                  <a:lnTo>
                    <a:pt x="2183" y="564"/>
                  </a:lnTo>
                  <a:lnTo>
                    <a:pt x="2163" y="569"/>
                  </a:lnTo>
                  <a:lnTo>
                    <a:pt x="2154" y="570"/>
                  </a:lnTo>
                  <a:lnTo>
                    <a:pt x="2148" y="571"/>
                  </a:lnTo>
                  <a:lnTo>
                    <a:pt x="1899" y="571"/>
                  </a:lnTo>
                  <a:lnTo>
                    <a:pt x="1899" y="799"/>
                  </a:lnTo>
                  <a:lnTo>
                    <a:pt x="1898" y="812"/>
                  </a:lnTo>
                  <a:lnTo>
                    <a:pt x="1897" y="823"/>
                  </a:lnTo>
                  <a:lnTo>
                    <a:pt x="1895" y="835"/>
                  </a:lnTo>
                  <a:lnTo>
                    <a:pt x="1890" y="845"/>
                  </a:lnTo>
                  <a:lnTo>
                    <a:pt x="1886" y="853"/>
                  </a:lnTo>
                  <a:lnTo>
                    <a:pt x="1882" y="862"/>
                  </a:lnTo>
                  <a:lnTo>
                    <a:pt x="1875" y="869"/>
                  </a:lnTo>
                  <a:lnTo>
                    <a:pt x="1870" y="875"/>
                  </a:lnTo>
                  <a:lnTo>
                    <a:pt x="1863" y="881"/>
                  </a:lnTo>
                  <a:lnTo>
                    <a:pt x="1855" y="886"/>
                  </a:lnTo>
                  <a:lnTo>
                    <a:pt x="1848" y="889"/>
                  </a:lnTo>
                  <a:lnTo>
                    <a:pt x="1839" y="892"/>
                  </a:lnTo>
                  <a:lnTo>
                    <a:pt x="1830" y="894"/>
                  </a:lnTo>
                  <a:lnTo>
                    <a:pt x="1822" y="896"/>
                  </a:lnTo>
                  <a:lnTo>
                    <a:pt x="1813" y="897"/>
                  </a:lnTo>
                  <a:lnTo>
                    <a:pt x="1805" y="897"/>
                  </a:lnTo>
                  <a:lnTo>
                    <a:pt x="1794" y="896"/>
                  </a:lnTo>
                  <a:lnTo>
                    <a:pt x="1780" y="894"/>
                  </a:lnTo>
                  <a:lnTo>
                    <a:pt x="1766" y="891"/>
                  </a:lnTo>
                  <a:lnTo>
                    <a:pt x="1752" y="884"/>
                  </a:lnTo>
                  <a:lnTo>
                    <a:pt x="1746" y="881"/>
                  </a:lnTo>
                  <a:lnTo>
                    <a:pt x="1739" y="877"/>
                  </a:lnTo>
                  <a:lnTo>
                    <a:pt x="1734" y="872"/>
                  </a:lnTo>
                  <a:lnTo>
                    <a:pt x="1729" y="866"/>
                  </a:lnTo>
                  <a:lnTo>
                    <a:pt x="1724" y="861"/>
                  </a:lnTo>
                  <a:lnTo>
                    <a:pt x="1721" y="853"/>
                  </a:lnTo>
                  <a:lnTo>
                    <a:pt x="1720" y="846"/>
                  </a:lnTo>
                  <a:lnTo>
                    <a:pt x="1719" y="837"/>
                  </a:lnTo>
                  <a:lnTo>
                    <a:pt x="1719" y="74"/>
                  </a:lnTo>
                  <a:lnTo>
                    <a:pt x="1719" y="68"/>
                  </a:lnTo>
                  <a:lnTo>
                    <a:pt x="1721" y="61"/>
                  </a:lnTo>
                  <a:lnTo>
                    <a:pt x="1723" y="54"/>
                  </a:lnTo>
                  <a:lnTo>
                    <a:pt x="1726" y="47"/>
                  </a:lnTo>
                  <a:lnTo>
                    <a:pt x="1730" y="40"/>
                  </a:lnTo>
                  <a:lnTo>
                    <a:pt x="1734" y="33"/>
                  </a:lnTo>
                  <a:lnTo>
                    <a:pt x="1745" y="22"/>
                  </a:lnTo>
                  <a:lnTo>
                    <a:pt x="1750" y="16"/>
                  </a:lnTo>
                  <a:lnTo>
                    <a:pt x="1756" y="12"/>
                  </a:lnTo>
                  <a:lnTo>
                    <a:pt x="1763" y="8"/>
                  </a:lnTo>
                  <a:lnTo>
                    <a:pt x="1769" y="4"/>
                  </a:lnTo>
                  <a:lnTo>
                    <a:pt x="1776" y="2"/>
                  </a:lnTo>
                  <a:lnTo>
                    <a:pt x="1783" y="0"/>
                  </a:lnTo>
                  <a:lnTo>
                    <a:pt x="1790" y="0"/>
                  </a:lnTo>
                  <a:lnTo>
                    <a:pt x="1796" y="1"/>
                  </a:lnTo>
                  <a:lnTo>
                    <a:pt x="2160" y="1"/>
                  </a:lnTo>
                  <a:close/>
                  <a:moveTo>
                    <a:pt x="1299" y="5"/>
                  </a:moveTo>
                  <a:lnTo>
                    <a:pt x="1299" y="5"/>
                  </a:lnTo>
                  <a:lnTo>
                    <a:pt x="1315" y="9"/>
                  </a:lnTo>
                  <a:lnTo>
                    <a:pt x="1331" y="13"/>
                  </a:lnTo>
                  <a:lnTo>
                    <a:pt x="1348" y="18"/>
                  </a:lnTo>
                  <a:lnTo>
                    <a:pt x="1366" y="26"/>
                  </a:lnTo>
                  <a:lnTo>
                    <a:pt x="1383" y="34"/>
                  </a:lnTo>
                  <a:lnTo>
                    <a:pt x="1401" y="44"/>
                  </a:lnTo>
                  <a:lnTo>
                    <a:pt x="1418" y="55"/>
                  </a:lnTo>
                  <a:lnTo>
                    <a:pt x="1435" y="65"/>
                  </a:lnTo>
                  <a:lnTo>
                    <a:pt x="1450" y="78"/>
                  </a:lnTo>
                  <a:lnTo>
                    <a:pt x="1464" y="92"/>
                  </a:lnTo>
                  <a:lnTo>
                    <a:pt x="1477" y="107"/>
                  </a:lnTo>
                  <a:lnTo>
                    <a:pt x="1487" y="123"/>
                  </a:lnTo>
                  <a:lnTo>
                    <a:pt x="1496" y="139"/>
                  </a:lnTo>
                  <a:lnTo>
                    <a:pt x="1503" y="157"/>
                  </a:lnTo>
                  <a:lnTo>
                    <a:pt x="1506" y="166"/>
                  </a:lnTo>
                  <a:lnTo>
                    <a:pt x="1508" y="175"/>
                  </a:lnTo>
                  <a:lnTo>
                    <a:pt x="1509" y="184"/>
                  </a:lnTo>
                  <a:lnTo>
                    <a:pt x="1509" y="194"/>
                  </a:lnTo>
                  <a:lnTo>
                    <a:pt x="1509" y="203"/>
                  </a:lnTo>
                  <a:lnTo>
                    <a:pt x="1508" y="211"/>
                  </a:lnTo>
                  <a:lnTo>
                    <a:pt x="1506" y="219"/>
                  </a:lnTo>
                  <a:lnTo>
                    <a:pt x="1502" y="225"/>
                  </a:lnTo>
                  <a:lnTo>
                    <a:pt x="1499" y="232"/>
                  </a:lnTo>
                  <a:lnTo>
                    <a:pt x="1496" y="238"/>
                  </a:lnTo>
                  <a:lnTo>
                    <a:pt x="1492" y="243"/>
                  </a:lnTo>
                  <a:lnTo>
                    <a:pt x="1486" y="248"/>
                  </a:lnTo>
                  <a:lnTo>
                    <a:pt x="1481" y="253"/>
                  </a:lnTo>
                  <a:lnTo>
                    <a:pt x="1475" y="256"/>
                  </a:lnTo>
                  <a:lnTo>
                    <a:pt x="1468" y="259"/>
                  </a:lnTo>
                  <a:lnTo>
                    <a:pt x="1462" y="263"/>
                  </a:lnTo>
                  <a:lnTo>
                    <a:pt x="1448" y="266"/>
                  </a:lnTo>
                  <a:lnTo>
                    <a:pt x="1432" y="267"/>
                  </a:lnTo>
                  <a:lnTo>
                    <a:pt x="1422" y="267"/>
                  </a:lnTo>
                  <a:lnTo>
                    <a:pt x="1412" y="266"/>
                  </a:lnTo>
                  <a:lnTo>
                    <a:pt x="1404" y="264"/>
                  </a:lnTo>
                  <a:lnTo>
                    <a:pt x="1396" y="262"/>
                  </a:lnTo>
                  <a:lnTo>
                    <a:pt x="1389" y="258"/>
                  </a:lnTo>
                  <a:lnTo>
                    <a:pt x="1382" y="255"/>
                  </a:lnTo>
                  <a:lnTo>
                    <a:pt x="1371" y="247"/>
                  </a:lnTo>
                  <a:lnTo>
                    <a:pt x="1360" y="237"/>
                  </a:lnTo>
                  <a:lnTo>
                    <a:pt x="1350" y="226"/>
                  </a:lnTo>
                  <a:lnTo>
                    <a:pt x="1332" y="203"/>
                  </a:lnTo>
                  <a:lnTo>
                    <a:pt x="1321" y="191"/>
                  </a:lnTo>
                  <a:lnTo>
                    <a:pt x="1309" y="179"/>
                  </a:lnTo>
                  <a:lnTo>
                    <a:pt x="1297" y="168"/>
                  </a:lnTo>
                  <a:lnTo>
                    <a:pt x="1288" y="163"/>
                  </a:lnTo>
                  <a:lnTo>
                    <a:pt x="1281" y="159"/>
                  </a:lnTo>
                  <a:lnTo>
                    <a:pt x="1271" y="154"/>
                  </a:lnTo>
                  <a:lnTo>
                    <a:pt x="1261" y="150"/>
                  </a:lnTo>
                  <a:lnTo>
                    <a:pt x="1252" y="147"/>
                  </a:lnTo>
                  <a:lnTo>
                    <a:pt x="1240" y="144"/>
                  </a:lnTo>
                  <a:lnTo>
                    <a:pt x="1227" y="142"/>
                  </a:lnTo>
                  <a:lnTo>
                    <a:pt x="1213" y="139"/>
                  </a:lnTo>
                  <a:lnTo>
                    <a:pt x="1199" y="138"/>
                  </a:lnTo>
                  <a:lnTo>
                    <a:pt x="1183" y="138"/>
                  </a:lnTo>
                  <a:lnTo>
                    <a:pt x="1161" y="139"/>
                  </a:lnTo>
                  <a:lnTo>
                    <a:pt x="1137" y="142"/>
                  </a:lnTo>
                  <a:lnTo>
                    <a:pt x="1125" y="144"/>
                  </a:lnTo>
                  <a:lnTo>
                    <a:pt x="1113" y="147"/>
                  </a:lnTo>
                  <a:lnTo>
                    <a:pt x="1103" y="151"/>
                  </a:lnTo>
                  <a:lnTo>
                    <a:pt x="1092" y="156"/>
                  </a:lnTo>
                  <a:lnTo>
                    <a:pt x="1081" y="161"/>
                  </a:lnTo>
                  <a:lnTo>
                    <a:pt x="1072" y="168"/>
                  </a:lnTo>
                  <a:lnTo>
                    <a:pt x="1063" y="176"/>
                  </a:lnTo>
                  <a:lnTo>
                    <a:pt x="1055" y="186"/>
                  </a:lnTo>
                  <a:lnTo>
                    <a:pt x="1050" y="196"/>
                  </a:lnTo>
                  <a:lnTo>
                    <a:pt x="1046" y="208"/>
                  </a:lnTo>
                  <a:lnTo>
                    <a:pt x="1043" y="222"/>
                  </a:lnTo>
                  <a:lnTo>
                    <a:pt x="1042" y="237"/>
                  </a:lnTo>
                  <a:lnTo>
                    <a:pt x="1042" y="246"/>
                  </a:lnTo>
                  <a:lnTo>
                    <a:pt x="1043" y="253"/>
                  </a:lnTo>
                  <a:lnTo>
                    <a:pt x="1045" y="261"/>
                  </a:lnTo>
                  <a:lnTo>
                    <a:pt x="1047" y="268"/>
                  </a:lnTo>
                  <a:lnTo>
                    <a:pt x="1050" y="274"/>
                  </a:lnTo>
                  <a:lnTo>
                    <a:pt x="1054" y="281"/>
                  </a:lnTo>
                  <a:lnTo>
                    <a:pt x="1059" y="287"/>
                  </a:lnTo>
                  <a:lnTo>
                    <a:pt x="1064" y="293"/>
                  </a:lnTo>
                  <a:lnTo>
                    <a:pt x="1075" y="302"/>
                  </a:lnTo>
                  <a:lnTo>
                    <a:pt x="1089" y="312"/>
                  </a:lnTo>
                  <a:lnTo>
                    <a:pt x="1105" y="320"/>
                  </a:lnTo>
                  <a:lnTo>
                    <a:pt x="1122" y="327"/>
                  </a:lnTo>
                  <a:lnTo>
                    <a:pt x="1141" y="333"/>
                  </a:lnTo>
                  <a:lnTo>
                    <a:pt x="1161" y="339"/>
                  </a:lnTo>
                  <a:lnTo>
                    <a:pt x="1204" y="350"/>
                  </a:lnTo>
                  <a:lnTo>
                    <a:pt x="1251" y="359"/>
                  </a:lnTo>
                  <a:lnTo>
                    <a:pt x="1299" y="370"/>
                  </a:lnTo>
                  <a:lnTo>
                    <a:pt x="1322" y="376"/>
                  </a:lnTo>
                  <a:lnTo>
                    <a:pt x="1347" y="383"/>
                  </a:lnTo>
                  <a:lnTo>
                    <a:pt x="1371" y="390"/>
                  </a:lnTo>
                  <a:lnTo>
                    <a:pt x="1393" y="399"/>
                  </a:lnTo>
                  <a:lnTo>
                    <a:pt x="1416" y="408"/>
                  </a:lnTo>
                  <a:lnTo>
                    <a:pt x="1437" y="418"/>
                  </a:lnTo>
                  <a:lnTo>
                    <a:pt x="1456" y="430"/>
                  </a:lnTo>
                  <a:lnTo>
                    <a:pt x="1476" y="444"/>
                  </a:lnTo>
                  <a:lnTo>
                    <a:pt x="1493" y="459"/>
                  </a:lnTo>
                  <a:lnTo>
                    <a:pt x="1501" y="467"/>
                  </a:lnTo>
                  <a:lnTo>
                    <a:pt x="1509" y="476"/>
                  </a:lnTo>
                  <a:lnTo>
                    <a:pt x="1515" y="485"/>
                  </a:lnTo>
                  <a:lnTo>
                    <a:pt x="1523" y="494"/>
                  </a:lnTo>
                  <a:lnTo>
                    <a:pt x="1528" y="505"/>
                  </a:lnTo>
                  <a:lnTo>
                    <a:pt x="1533" y="516"/>
                  </a:lnTo>
                  <a:lnTo>
                    <a:pt x="1539" y="526"/>
                  </a:lnTo>
                  <a:lnTo>
                    <a:pt x="1543" y="538"/>
                  </a:lnTo>
                  <a:lnTo>
                    <a:pt x="1547" y="551"/>
                  </a:lnTo>
                  <a:lnTo>
                    <a:pt x="1551" y="564"/>
                  </a:lnTo>
                  <a:lnTo>
                    <a:pt x="1553" y="578"/>
                  </a:lnTo>
                  <a:lnTo>
                    <a:pt x="1555" y="592"/>
                  </a:lnTo>
                  <a:lnTo>
                    <a:pt x="1556" y="607"/>
                  </a:lnTo>
                  <a:lnTo>
                    <a:pt x="1556" y="623"/>
                  </a:lnTo>
                  <a:lnTo>
                    <a:pt x="1555" y="642"/>
                  </a:lnTo>
                  <a:lnTo>
                    <a:pt x="1554" y="661"/>
                  </a:lnTo>
                  <a:lnTo>
                    <a:pt x="1551" y="680"/>
                  </a:lnTo>
                  <a:lnTo>
                    <a:pt x="1547" y="696"/>
                  </a:lnTo>
                  <a:lnTo>
                    <a:pt x="1542" y="713"/>
                  </a:lnTo>
                  <a:lnTo>
                    <a:pt x="1537" y="728"/>
                  </a:lnTo>
                  <a:lnTo>
                    <a:pt x="1530" y="742"/>
                  </a:lnTo>
                  <a:lnTo>
                    <a:pt x="1523" y="756"/>
                  </a:lnTo>
                  <a:lnTo>
                    <a:pt x="1515" y="770"/>
                  </a:lnTo>
                  <a:lnTo>
                    <a:pt x="1506" y="782"/>
                  </a:lnTo>
                  <a:lnTo>
                    <a:pt x="1496" y="793"/>
                  </a:lnTo>
                  <a:lnTo>
                    <a:pt x="1486" y="804"/>
                  </a:lnTo>
                  <a:lnTo>
                    <a:pt x="1476" y="814"/>
                  </a:lnTo>
                  <a:lnTo>
                    <a:pt x="1464" y="823"/>
                  </a:lnTo>
                  <a:lnTo>
                    <a:pt x="1452" y="832"/>
                  </a:lnTo>
                  <a:lnTo>
                    <a:pt x="1440" y="840"/>
                  </a:lnTo>
                  <a:lnTo>
                    <a:pt x="1427" y="848"/>
                  </a:lnTo>
                  <a:lnTo>
                    <a:pt x="1413" y="854"/>
                  </a:lnTo>
                  <a:lnTo>
                    <a:pt x="1401" y="861"/>
                  </a:lnTo>
                  <a:lnTo>
                    <a:pt x="1387" y="867"/>
                  </a:lnTo>
                  <a:lnTo>
                    <a:pt x="1359" y="877"/>
                  </a:lnTo>
                  <a:lnTo>
                    <a:pt x="1330" y="884"/>
                  </a:lnTo>
                  <a:lnTo>
                    <a:pt x="1301" y="891"/>
                  </a:lnTo>
                  <a:lnTo>
                    <a:pt x="1272" y="894"/>
                  </a:lnTo>
                  <a:lnTo>
                    <a:pt x="1244" y="896"/>
                  </a:lnTo>
                  <a:lnTo>
                    <a:pt x="1217" y="897"/>
                  </a:lnTo>
                  <a:lnTo>
                    <a:pt x="1198" y="897"/>
                  </a:lnTo>
                  <a:lnTo>
                    <a:pt x="1176" y="895"/>
                  </a:lnTo>
                  <a:lnTo>
                    <a:pt x="1151" y="892"/>
                  </a:lnTo>
                  <a:lnTo>
                    <a:pt x="1124" y="888"/>
                  </a:lnTo>
                  <a:lnTo>
                    <a:pt x="1096" y="882"/>
                  </a:lnTo>
                  <a:lnTo>
                    <a:pt x="1067" y="875"/>
                  </a:lnTo>
                  <a:lnTo>
                    <a:pt x="1038" y="865"/>
                  </a:lnTo>
                  <a:lnTo>
                    <a:pt x="1010" y="853"/>
                  </a:lnTo>
                  <a:lnTo>
                    <a:pt x="997" y="848"/>
                  </a:lnTo>
                  <a:lnTo>
                    <a:pt x="984" y="840"/>
                  </a:lnTo>
                  <a:lnTo>
                    <a:pt x="971" y="833"/>
                  </a:lnTo>
                  <a:lnTo>
                    <a:pt x="958" y="825"/>
                  </a:lnTo>
                  <a:lnTo>
                    <a:pt x="946" y="817"/>
                  </a:lnTo>
                  <a:lnTo>
                    <a:pt x="934" y="807"/>
                  </a:lnTo>
                  <a:lnTo>
                    <a:pt x="925" y="798"/>
                  </a:lnTo>
                  <a:lnTo>
                    <a:pt x="915" y="787"/>
                  </a:lnTo>
                  <a:lnTo>
                    <a:pt x="905" y="776"/>
                  </a:lnTo>
                  <a:lnTo>
                    <a:pt x="898" y="764"/>
                  </a:lnTo>
                  <a:lnTo>
                    <a:pt x="891" y="752"/>
                  </a:lnTo>
                  <a:lnTo>
                    <a:pt x="885" y="739"/>
                  </a:lnTo>
                  <a:lnTo>
                    <a:pt x="881" y="725"/>
                  </a:lnTo>
                  <a:lnTo>
                    <a:pt x="878" y="710"/>
                  </a:lnTo>
                  <a:lnTo>
                    <a:pt x="875" y="695"/>
                  </a:lnTo>
                  <a:lnTo>
                    <a:pt x="874" y="679"/>
                  </a:lnTo>
                  <a:lnTo>
                    <a:pt x="874" y="670"/>
                  </a:lnTo>
                  <a:lnTo>
                    <a:pt x="875" y="661"/>
                  </a:lnTo>
                  <a:lnTo>
                    <a:pt x="878" y="653"/>
                  </a:lnTo>
                  <a:lnTo>
                    <a:pt x="880" y="645"/>
                  </a:lnTo>
                  <a:lnTo>
                    <a:pt x="883" y="638"/>
                  </a:lnTo>
                  <a:lnTo>
                    <a:pt x="886" y="630"/>
                  </a:lnTo>
                  <a:lnTo>
                    <a:pt x="890" y="624"/>
                  </a:lnTo>
                  <a:lnTo>
                    <a:pt x="896" y="618"/>
                  </a:lnTo>
                  <a:lnTo>
                    <a:pt x="900" y="612"/>
                  </a:lnTo>
                  <a:lnTo>
                    <a:pt x="907" y="608"/>
                  </a:lnTo>
                  <a:lnTo>
                    <a:pt x="913" y="604"/>
                  </a:lnTo>
                  <a:lnTo>
                    <a:pt x="919" y="599"/>
                  </a:lnTo>
                  <a:lnTo>
                    <a:pt x="927" y="597"/>
                  </a:lnTo>
                  <a:lnTo>
                    <a:pt x="934" y="595"/>
                  </a:lnTo>
                  <a:lnTo>
                    <a:pt x="943" y="593"/>
                  </a:lnTo>
                  <a:lnTo>
                    <a:pt x="952" y="593"/>
                  </a:lnTo>
                  <a:lnTo>
                    <a:pt x="961" y="593"/>
                  </a:lnTo>
                  <a:lnTo>
                    <a:pt x="970" y="595"/>
                  </a:lnTo>
                  <a:lnTo>
                    <a:pt x="978" y="597"/>
                  </a:lnTo>
                  <a:lnTo>
                    <a:pt x="986" y="599"/>
                  </a:lnTo>
                  <a:lnTo>
                    <a:pt x="992" y="604"/>
                  </a:lnTo>
                  <a:lnTo>
                    <a:pt x="999" y="608"/>
                  </a:lnTo>
                  <a:lnTo>
                    <a:pt x="1004" y="612"/>
                  </a:lnTo>
                  <a:lnTo>
                    <a:pt x="1010" y="618"/>
                  </a:lnTo>
                  <a:lnTo>
                    <a:pt x="1020" y="629"/>
                  </a:lnTo>
                  <a:lnTo>
                    <a:pt x="1030" y="643"/>
                  </a:lnTo>
                  <a:lnTo>
                    <a:pt x="1050" y="672"/>
                  </a:lnTo>
                  <a:lnTo>
                    <a:pt x="1061" y="687"/>
                  </a:lnTo>
                  <a:lnTo>
                    <a:pt x="1074" y="701"/>
                  </a:lnTo>
                  <a:lnTo>
                    <a:pt x="1081" y="709"/>
                  </a:lnTo>
                  <a:lnTo>
                    <a:pt x="1090" y="715"/>
                  </a:lnTo>
                  <a:lnTo>
                    <a:pt x="1098" y="720"/>
                  </a:lnTo>
                  <a:lnTo>
                    <a:pt x="1108" y="727"/>
                  </a:lnTo>
                  <a:lnTo>
                    <a:pt x="1118" y="732"/>
                  </a:lnTo>
                  <a:lnTo>
                    <a:pt x="1129" y="737"/>
                  </a:lnTo>
                  <a:lnTo>
                    <a:pt x="1142" y="741"/>
                  </a:lnTo>
                  <a:lnTo>
                    <a:pt x="1155" y="745"/>
                  </a:lnTo>
                  <a:lnTo>
                    <a:pt x="1170" y="747"/>
                  </a:lnTo>
                  <a:lnTo>
                    <a:pt x="1186" y="749"/>
                  </a:lnTo>
                  <a:lnTo>
                    <a:pt x="1203" y="752"/>
                  </a:lnTo>
                  <a:lnTo>
                    <a:pt x="1222" y="752"/>
                  </a:lnTo>
                  <a:lnTo>
                    <a:pt x="1244" y="750"/>
                  </a:lnTo>
                  <a:lnTo>
                    <a:pt x="1271" y="747"/>
                  </a:lnTo>
                  <a:lnTo>
                    <a:pt x="1284" y="745"/>
                  </a:lnTo>
                  <a:lnTo>
                    <a:pt x="1298" y="742"/>
                  </a:lnTo>
                  <a:lnTo>
                    <a:pt x="1311" y="737"/>
                  </a:lnTo>
                  <a:lnTo>
                    <a:pt x="1324" y="731"/>
                  </a:lnTo>
                  <a:lnTo>
                    <a:pt x="1336" y="726"/>
                  </a:lnTo>
                  <a:lnTo>
                    <a:pt x="1348" y="718"/>
                  </a:lnTo>
                  <a:lnTo>
                    <a:pt x="1358" y="709"/>
                  </a:lnTo>
                  <a:lnTo>
                    <a:pt x="1367" y="699"/>
                  </a:lnTo>
                  <a:lnTo>
                    <a:pt x="1374" y="687"/>
                  </a:lnTo>
                  <a:lnTo>
                    <a:pt x="1380" y="674"/>
                  </a:lnTo>
                  <a:lnTo>
                    <a:pt x="1383" y="660"/>
                  </a:lnTo>
                  <a:lnTo>
                    <a:pt x="1385" y="644"/>
                  </a:lnTo>
                  <a:lnTo>
                    <a:pt x="1383" y="636"/>
                  </a:lnTo>
                  <a:lnTo>
                    <a:pt x="1382" y="627"/>
                  </a:lnTo>
                  <a:lnTo>
                    <a:pt x="1379" y="620"/>
                  </a:lnTo>
                  <a:lnTo>
                    <a:pt x="1375" y="611"/>
                  </a:lnTo>
                  <a:lnTo>
                    <a:pt x="1370" y="604"/>
                  </a:lnTo>
                  <a:lnTo>
                    <a:pt x="1363" y="597"/>
                  </a:lnTo>
                  <a:lnTo>
                    <a:pt x="1356" y="590"/>
                  </a:lnTo>
                  <a:lnTo>
                    <a:pt x="1348" y="583"/>
                  </a:lnTo>
                  <a:lnTo>
                    <a:pt x="1331" y="570"/>
                  </a:lnTo>
                  <a:lnTo>
                    <a:pt x="1311" y="560"/>
                  </a:lnTo>
                  <a:lnTo>
                    <a:pt x="1290" y="549"/>
                  </a:lnTo>
                  <a:lnTo>
                    <a:pt x="1269" y="540"/>
                  </a:lnTo>
                  <a:lnTo>
                    <a:pt x="1246" y="533"/>
                  </a:lnTo>
                  <a:lnTo>
                    <a:pt x="1225" y="525"/>
                  </a:lnTo>
                  <a:lnTo>
                    <a:pt x="1187" y="516"/>
                  </a:lnTo>
                  <a:lnTo>
                    <a:pt x="1161" y="509"/>
                  </a:lnTo>
                  <a:lnTo>
                    <a:pt x="1149" y="507"/>
                  </a:lnTo>
                  <a:lnTo>
                    <a:pt x="1126" y="503"/>
                  </a:lnTo>
                  <a:lnTo>
                    <a:pt x="1103" y="497"/>
                  </a:lnTo>
                  <a:lnTo>
                    <a:pt x="1078" y="491"/>
                  </a:lnTo>
                  <a:lnTo>
                    <a:pt x="1054" y="482"/>
                  </a:lnTo>
                  <a:lnTo>
                    <a:pt x="1031" y="473"/>
                  </a:lnTo>
                  <a:lnTo>
                    <a:pt x="1006" y="462"/>
                  </a:lnTo>
                  <a:lnTo>
                    <a:pt x="983" y="451"/>
                  </a:lnTo>
                  <a:lnTo>
                    <a:pt x="960" y="439"/>
                  </a:lnTo>
                  <a:lnTo>
                    <a:pt x="946" y="430"/>
                  </a:lnTo>
                  <a:lnTo>
                    <a:pt x="933" y="419"/>
                  </a:lnTo>
                  <a:lnTo>
                    <a:pt x="922" y="407"/>
                  </a:lnTo>
                  <a:lnTo>
                    <a:pt x="911" y="395"/>
                  </a:lnTo>
                  <a:lnTo>
                    <a:pt x="901" y="382"/>
                  </a:lnTo>
                  <a:lnTo>
                    <a:pt x="894" y="369"/>
                  </a:lnTo>
                  <a:lnTo>
                    <a:pt x="887" y="356"/>
                  </a:lnTo>
                  <a:lnTo>
                    <a:pt x="883" y="344"/>
                  </a:lnTo>
                  <a:lnTo>
                    <a:pt x="882" y="333"/>
                  </a:lnTo>
                  <a:lnTo>
                    <a:pt x="879" y="323"/>
                  </a:lnTo>
                  <a:lnTo>
                    <a:pt x="875" y="313"/>
                  </a:lnTo>
                  <a:lnTo>
                    <a:pt x="874" y="306"/>
                  </a:lnTo>
                  <a:lnTo>
                    <a:pt x="874" y="203"/>
                  </a:lnTo>
                  <a:lnTo>
                    <a:pt x="878" y="186"/>
                  </a:lnTo>
                  <a:lnTo>
                    <a:pt x="882" y="171"/>
                  </a:lnTo>
                  <a:lnTo>
                    <a:pt x="887" y="156"/>
                  </a:lnTo>
                  <a:lnTo>
                    <a:pt x="893" y="142"/>
                  </a:lnTo>
                  <a:lnTo>
                    <a:pt x="899" y="128"/>
                  </a:lnTo>
                  <a:lnTo>
                    <a:pt x="907" y="116"/>
                  </a:lnTo>
                  <a:lnTo>
                    <a:pt x="914" y="104"/>
                  </a:lnTo>
                  <a:lnTo>
                    <a:pt x="923" y="93"/>
                  </a:lnTo>
                  <a:lnTo>
                    <a:pt x="931" y="84"/>
                  </a:lnTo>
                  <a:lnTo>
                    <a:pt x="940" y="74"/>
                  </a:lnTo>
                  <a:lnTo>
                    <a:pt x="949" y="65"/>
                  </a:lnTo>
                  <a:lnTo>
                    <a:pt x="959" y="58"/>
                  </a:lnTo>
                  <a:lnTo>
                    <a:pt x="970" y="50"/>
                  </a:lnTo>
                  <a:lnTo>
                    <a:pt x="980" y="44"/>
                  </a:lnTo>
                  <a:lnTo>
                    <a:pt x="1003" y="32"/>
                  </a:lnTo>
                  <a:lnTo>
                    <a:pt x="1025" y="24"/>
                  </a:lnTo>
                  <a:lnTo>
                    <a:pt x="1049" y="16"/>
                  </a:lnTo>
                  <a:lnTo>
                    <a:pt x="1074" y="11"/>
                  </a:lnTo>
                  <a:lnTo>
                    <a:pt x="1098" y="7"/>
                  </a:lnTo>
                  <a:lnTo>
                    <a:pt x="1122" y="4"/>
                  </a:lnTo>
                  <a:lnTo>
                    <a:pt x="1147" y="2"/>
                  </a:lnTo>
                  <a:lnTo>
                    <a:pt x="1169" y="1"/>
                  </a:lnTo>
                  <a:lnTo>
                    <a:pt x="1192" y="1"/>
                  </a:lnTo>
                  <a:lnTo>
                    <a:pt x="1209" y="0"/>
                  </a:lnTo>
                  <a:lnTo>
                    <a:pt x="1238" y="0"/>
                  </a:lnTo>
                  <a:lnTo>
                    <a:pt x="1253" y="0"/>
                  </a:lnTo>
                  <a:lnTo>
                    <a:pt x="1270" y="1"/>
                  </a:lnTo>
                  <a:lnTo>
                    <a:pt x="1285" y="3"/>
                  </a:lnTo>
                  <a:lnTo>
                    <a:pt x="1299" y="5"/>
                  </a:lnTo>
                  <a:close/>
                  <a:moveTo>
                    <a:pt x="266" y="151"/>
                  </a:moveTo>
                  <a:lnTo>
                    <a:pt x="266" y="151"/>
                  </a:lnTo>
                  <a:lnTo>
                    <a:pt x="313" y="231"/>
                  </a:lnTo>
                  <a:lnTo>
                    <a:pt x="360" y="310"/>
                  </a:lnTo>
                  <a:lnTo>
                    <a:pt x="405" y="382"/>
                  </a:lnTo>
                  <a:lnTo>
                    <a:pt x="450" y="456"/>
                  </a:lnTo>
                  <a:lnTo>
                    <a:pt x="540" y="606"/>
                  </a:lnTo>
                  <a:lnTo>
                    <a:pt x="544" y="78"/>
                  </a:lnTo>
                  <a:lnTo>
                    <a:pt x="546" y="65"/>
                  </a:lnTo>
                  <a:lnTo>
                    <a:pt x="549" y="54"/>
                  </a:lnTo>
                  <a:lnTo>
                    <a:pt x="552" y="44"/>
                  </a:lnTo>
                  <a:lnTo>
                    <a:pt x="555" y="35"/>
                  </a:lnTo>
                  <a:lnTo>
                    <a:pt x="558" y="28"/>
                  </a:lnTo>
                  <a:lnTo>
                    <a:pt x="562" y="22"/>
                  </a:lnTo>
                  <a:lnTo>
                    <a:pt x="568" y="16"/>
                  </a:lnTo>
                  <a:lnTo>
                    <a:pt x="573" y="12"/>
                  </a:lnTo>
                  <a:lnTo>
                    <a:pt x="579" y="9"/>
                  </a:lnTo>
                  <a:lnTo>
                    <a:pt x="584" y="7"/>
                  </a:lnTo>
                  <a:lnTo>
                    <a:pt x="591" y="4"/>
                  </a:lnTo>
                  <a:lnTo>
                    <a:pt x="598" y="3"/>
                  </a:lnTo>
                  <a:lnTo>
                    <a:pt x="613" y="1"/>
                  </a:lnTo>
                  <a:lnTo>
                    <a:pt x="630" y="1"/>
                  </a:lnTo>
                  <a:lnTo>
                    <a:pt x="641" y="1"/>
                  </a:lnTo>
                  <a:lnTo>
                    <a:pt x="650" y="2"/>
                  </a:lnTo>
                  <a:lnTo>
                    <a:pt x="659" y="4"/>
                  </a:lnTo>
                  <a:lnTo>
                    <a:pt x="667" y="7"/>
                  </a:lnTo>
                  <a:lnTo>
                    <a:pt x="676" y="10"/>
                  </a:lnTo>
                  <a:lnTo>
                    <a:pt x="682" y="13"/>
                  </a:lnTo>
                  <a:lnTo>
                    <a:pt x="690" y="17"/>
                  </a:lnTo>
                  <a:lnTo>
                    <a:pt x="696" y="23"/>
                  </a:lnTo>
                  <a:lnTo>
                    <a:pt x="702" y="28"/>
                  </a:lnTo>
                  <a:lnTo>
                    <a:pt x="706" y="34"/>
                  </a:lnTo>
                  <a:lnTo>
                    <a:pt x="710" y="41"/>
                  </a:lnTo>
                  <a:lnTo>
                    <a:pt x="714" y="48"/>
                  </a:lnTo>
                  <a:lnTo>
                    <a:pt x="717" y="56"/>
                  </a:lnTo>
                  <a:lnTo>
                    <a:pt x="719" y="64"/>
                  </a:lnTo>
                  <a:lnTo>
                    <a:pt x="720" y="73"/>
                  </a:lnTo>
                  <a:lnTo>
                    <a:pt x="720" y="83"/>
                  </a:lnTo>
                  <a:lnTo>
                    <a:pt x="720" y="790"/>
                  </a:lnTo>
                  <a:lnTo>
                    <a:pt x="718" y="806"/>
                  </a:lnTo>
                  <a:lnTo>
                    <a:pt x="716" y="820"/>
                  </a:lnTo>
                  <a:lnTo>
                    <a:pt x="713" y="833"/>
                  </a:lnTo>
                  <a:lnTo>
                    <a:pt x="708" y="845"/>
                  </a:lnTo>
                  <a:lnTo>
                    <a:pt x="704" y="854"/>
                  </a:lnTo>
                  <a:lnTo>
                    <a:pt x="699" y="864"/>
                  </a:lnTo>
                  <a:lnTo>
                    <a:pt x="692" y="872"/>
                  </a:lnTo>
                  <a:lnTo>
                    <a:pt x="687" y="877"/>
                  </a:lnTo>
                  <a:lnTo>
                    <a:pt x="679" y="882"/>
                  </a:lnTo>
                  <a:lnTo>
                    <a:pt x="672" y="888"/>
                  </a:lnTo>
                  <a:lnTo>
                    <a:pt x="664" y="891"/>
                  </a:lnTo>
                  <a:lnTo>
                    <a:pt x="656" y="893"/>
                  </a:lnTo>
                  <a:lnTo>
                    <a:pt x="646" y="895"/>
                  </a:lnTo>
                  <a:lnTo>
                    <a:pt x="637" y="896"/>
                  </a:lnTo>
                  <a:lnTo>
                    <a:pt x="617" y="897"/>
                  </a:lnTo>
                  <a:lnTo>
                    <a:pt x="605" y="897"/>
                  </a:lnTo>
                  <a:lnTo>
                    <a:pt x="594" y="895"/>
                  </a:lnTo>
                  <a:lnTo>
                    <a:pt x="582" y="893"/>
                  </a:lnTo>
                  <a:lnTo>
                    <a:pt x="571" y="889"/>
                  </a:lnTo>
                  <a:lnTo>
                    <a:pt x="560" y="884"/>
                  </a:lnTo>
                  <a:lnTo>
                    <a:pt x="551" y="880"/>
                  </a:lnTo>
                  <a:lnTo>
                    <a:pt x="541" y="874"/>
                  </a:lnTo>
                  <a:lnTo>
                    <a:pt x="532" y="867"/>
                  </a:lnTo>
                  <a:lnTo>
                    <a:pt x="523" y="860"/>
                  </a:lnTo>
                  <a:lnTo>
                    <a:pt x="514" y="852"/>
                  </a:lnTo>
                  <a:lnTo>
                    <a:pt x="498" y="834"/>
                  </a:lnTo>
                  <a:lnTo>
                    <a:pt x="483" y="815"/>
                  </a:lnTo>
                  <a:lnTo>
                    <a:pt x="470" y="794"/>
                  </a:lnTo>
                  <a:lnTo>
                    <a:pt x="456" y="773"/>
                  </a:lnTo>
                  <a:lnTo>
                    <a:pt x="445" y="750"/>
                  </a:lnTo>
                  <a:lnTo>
                    <a:pt x="421" y="705"/>
                  </a:lnTo>
                  <a:lnTo>
                    <a:pt x="400" y="664"/>
                  </a:lnTo>
                  <a:lnTo>
                    <a:pt x="388" y="644"/>
                  </a:lnTo>
                  <a:lnTo>
                    <a:pt x="377" y="627"/>
                  </a:lnTo>
                  <a:lnTo>
                    <a:pt x="350" y="586"/>
                  </a:lnTo>
                  <a:lnTo>
                    <a:pt x="326" y="546"/>
                  </a:lnTo>
                  <a:lnTo>
                    <a:pt x="301" y="504"/>
                  </a:lnTo>
                  <a:lnTo>
                    <a:pt x="277" y="461"/>
                  </a:lnTo>
                  <a:lnTo>
                    <a:pt x="229" y="377"/>
                  </a:lnTo>
                  <a:lnTo>
                    <a:pt x="204" y="335"/>
                  </a:lnTo>
                  <a:lnTo>
                    <a:pt x="180" y="293"/>
                  </a:lnTo>
                  <a:lnTo>
                    <a:pt x="176" y="790"/>
                  </a:lnTo>
                  <a:lnTo>
                    <a:pt x="171" y="815"/>
                  </a:lnTo>
                  <a:lnTo>
                    <a:pt x="166" y="836"/>
                  </a:lnTo>
                  <a:lnTo>
                    <a:pt x="159" y="854"/>
                  </a:lnTo>
                  <a:lnTo>
                    <a:pt x="156" y="862"/>
                  </a:lnTo>
                  <a:lnTo>
                    <a:pt x="152" y="869"/>
                  </a:lnTo>
                  <a:lnTo>
                    <a:pt x="147" y="876"/>
                  </a:lnTo>
                  <a:lnTo>
                    <a:pt x="141" y="881"/>
                  </a:lnTo>
                  <a:lnTo>
                    <a:pt x="134" y="887"/>
                  </a:lnTo>
                  <a:lnTo>
                    <a:pt x="126" y="890"/>
                  </a:lnTo>
                  <a:lnTo>
                    <a:pt x="118" y="893"/>
                  </a:lnTo>
                  <a:lnTo>
                    <a:pt x="108" y="895"/>
                  </a:lnTo>
                  <a:lnTo>
                    <a:pt x="97" y="897"/>
                  </a:lnTo>
                  <a:lnTo>
                    <a:pt x="86" y="897"/>
                  </a:lnTo>
                  <a:lnTo>
                    <a:pt x="74" y="896"/>
                  </a:lnTo>
                  <a:lnTo>
                    <a:pt x="58" y="893"/>
                  </a:lnTo>
                  <a:lnTo>
                    <a:pt x="50" y="891"/>
                  </a:lnTo>
                  <a:lnTo>
                    <a:pt x="43" y="889"/>
                  </a:lnTo>
                  <a:lnTo>
                    <a:pt x="35" y="884"/>
                  </a:lnTo>
                  <a:lnTo>
                    <a:pt x="30" y="880"/>
                  </a:lnTo>
                  <a:lnTo>
                    <a:pt x="23" y="875"/>
                  </a:lnTo>
                  <a:lnTo>
                    <a:pt x="18" y="868"/>
                  </a:lnTo>
                  <a:lnTo>
                    <a:pt x="13" y="862"/>
                  </a:lnTo>
                  <a:lnTo>
                    <a:pt x="8" y="854"/>
                  </a:lnTo>
                  <a:lnTo>
                    <a:pt x="2" y="843"/>
                  </a:lnTo>
                  <a:lnTo>
                    <a:pt x="1" y="837"/>
                  </a:lnTo>
                  <a:lnTo>
                    <a:pt x="0" y="833"/>
                  </a:lnTo>
                  <a:lnTo>
                    <a:pt x="0" y="78"/>
                  </a:lnTo>
                  <a:lnTo>
                    <a:pt x="3" y="65"/>
                  </a:lnTo>
                  <a:lnTo>
                    <a:pt x="6" y="54"/>
                  </a:lnTo>
                  <a:lnTo>
                    <a:pt x="9" y="44"/>
                  </a:lnTo>
                  <a:lnTo>
                    <a:pt x="14" y="35"/>
                  </a:lnTo>
                  <a:lnTo>
                    <a:pt x="19" y="28"/>
                  </a:lnTo>
                  <a:lnTo>
                    <a:pt x="24" y="22"/>
                  </a:lnTo>
                  <a:lnTo>
                    <a:pt x="30" y="16"/>
                  </a:lnTo>
                  <a:lnTo>
                    <a:pt x="36" y="12"/>
                  </a:lnTo>
                  <a:lnTo>
                    <a:pt x="42" y="9"/>
                  </a:lnTo>
                  <a:lnTo>
                    <a:pt x="49" y="7"/>
                  </a:lnTo>
                  <a:lnTo>
                    <a:pt x="56" y="4"/>
                  </a:lnTo>
                  <a:lnTo>
                    <a:pt x="63" y="3"/>
                  </a:lnTo>
                  <a:lnTo>
                    <a:pt x="78" y="1"/>
                  </a:lnTo>
                  <a:lnTo>
                    <a:pt x="94" y="1"/>
                  </a:lnTo>
                  <a:lnTo>
                    <a:pt x="109" y="2"/>
                  </a:lnTo>
                  <a:lnTo>
                    <a:pt x="122" y="3"/>
                  </a:lnTo>
                  <a:lnTo>
                    <a:pt x="135" y="7"/>
                  </a:lnTo>
                  <a:lnTo>
                    <a:pt x="147" y="11"/>
                  </a:lnTo>
                  <a:lnTo>
                    <a:pt x="158" y="16"/>
                  </a:lnTo>
                  <a:lnTo>
                    <a:pt x="168" y="23"/>
                  </a:lnTo>
                  <a:lnTo>
                    <a:pt x="179" y="30"/>
                  </a:lnTo>
                  <a:lnTo>
                    <a:pt x="188" y="39"/>
                  </a:lnTo>
                  <a:lnTo>
                    <a:pt x="197" y="49"/>
                  </a:lnTo>
                  <a:lnTo>
                    <a:pt x="207" y="60"/>
                  </a:lnTo>
                  <a:lnTo>
                    <a:pt x="225" y="86"/>
                  </a:lnTo>
                  <a:lnTo>
                    <a:pt x="244" y="117"/>
                  </a:lnTo>
                  <a:lnTo>
                    <a:pt x="266" y="151"/>
                  </a:lnTo>
                  <a:close/>
                </a:path>
              </a:pathLst>
            </a:custGeom>
            <a:solidFill>
              <a:srgbClr val="008B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751138" y="1290639"/>
              <a:ext cx="203200" cy="100012"/>
            </a:xfrm>
            <a:custGeom>
              <a:avLst/>
              <a:gdLst>
                <a:gd name="T0" fmla="*/ 2147483647 w 514"/>
                <a:gd name="T1" fmla="*/ 2147483647 h 253"/>
                <a:gd name="T2" fmla="*/ 2147483647 w 514"/>
                <a:gd name="T3" fmla="*/ 2147483647 h 253"/>
                <a:gd name="T4" fmla="*/ 2147483647 w 514"/>
                <a:gd name="T5" fmla="*/ 2147483647 h 253"/>
                <a:gd name="T6" fmla="*/ 2147483647 w 514"/>
                <a:gd name="T7" fmla="*/ 2147483647 h 253"/>
                <a:gd name="T8" fmla="*/ 2147483647 w 514"/>
                <a:gd name="T9" fmla="*/ 2147483647 h 253"/>
                <a:gd name="T10" fmla="*/ 2147483647 w 514"/>
                <a:gd name="T11" fmla="*/ 2147483647 h 253"/>
                <a:gd name="T12" fmla="*/ 2147483647 w 514"/>
                <a:gd name="T13" fmla="*/ 2147483647 h 253"/>
                <a:gd name="T14" fmla="*/ 2147483647 w 514"/>
                <a:gd name="T15" fmla="*/ 2147483647 h 253"/>
                <a:gd name="T16" fmla="*/ 2147483647 w 514"/>
                <a:gd name="T17" fmla="*/ 2147483647 h 253"/>
                <a:gd name="T18" fmla="*/ 2147483647 w 514"/>
                <a:gd name="T19" fmla="*/ 2147483647 h 253"/>
                <a:gd name="T20" fmla="*/ 2147483647 w 514"/>
                <a:gd name="T21" fmla="*/ 2147483647 h 253"/>
                <a:gd name="T22" fmla="*/ 2147483647 w 514"/>
                <a:gd name="T23" fmla="*/ 2147483647 h 253"/>
                <a:gd name="T24" fmla="*/ 2147483647 w 514"/>
                <a:gd name="T25" fmla="*/ 2147483647 h 253"/>
                <a:gd name="T26" fmla="*/ 2147483647 w 514"/>
                <a:gd name="T27" fmla="*/ 2147483647 h 253"/>
                <a:gd name="T28" fmla="*/ 2147483647 w 514"/>
                <a:gd name="T29" fmla="*/ 2147483647 h 253"/>
                <a:gd name="T30" fmla="*/ 2147483647 w 514"/>
                <a:gd name="T31" fmla="*/ 2147483647 h 253"/>
                <a:gd name="T32" fmla="*/ 2147483647 w 514"/>
                <a:gd name="T33" fmla="*/ 2147483647 h 253"/>
                <a:gd name="T34" fmla="*/ 2147483647 w 514"/>
                <a:gd name="T35" fmla="*/ 2147483647 h 253"/>
                <a:gd name="T36" fmla="*/ 2147483647 w 514"/>
                <a:gd name="T37" fmla="*/ 2147483647 h 253"/>
                <a:gd name="T38" fmla="*/ 2100645230 w 514"/>
                <a:gd name="T39" fmla="*/ 2147483647 h 253"/>
                <a:gd name="T40" fmla="*/ 926778201 w 514"/>
                <a:gd name="T41" fmla="*/ 2147483647 h 253"/>
                <a:gd name="T42" fmla="*/ 494333812 w 514"/>
                <a:gd name="T43" fmla="*/ 2147483647 h 253"/>
                <a:gd name="T44" fmla="*/ 185355561 w 514"/>
                <a:gd name="T45" fmla="*/ 2147483647 h 253"/>
                <a:gd name="T46" fmla="*/ 0 w 514"/>
                <a:gd name="T47" fmla="*/ 2147483647 h 253"/>
                <a:gd name="T48" fmla="*/ 0 w 514"/>
                <a:gd name="T49" fmla="*/ 2147483647 h 253"/>
                <a:gd name="T50" fmla="*/ 2147483647 w 514"/>
                <a:gd name="T51" fmla="*/ 1359068356 h 253"/>
                <a:gd name="T52" fmla="*/ 2147483647 w 514"/>
                <a:gd name="T53" fmla="*/ 1050125431 h 253"/>
                <a:gd name="T54" fmla="*/ 2147483647 w 514"/>
                <a:gd name="T55" fmla="*/ 1112007783 h 253"/>
                <a:gd name="T56" fmla="*/ 2147483647 w 514"/>
                <a:gd name="T57" fmla="*/ 1976798452 h 253"/>
                <a:gd name="T58" fmla="*/ 2147483647 w 514"/>
                <a:gd name="T59" fmla="*/ 2147483647 h 253"/>
                <a:gd name="T60" fmla="*/ 2147483647 w 514"/>
                <a:gd name="T61" fmla="*/ 2147483647 h 253"/>
                <a:gd name="T62" fmla="*/ 2147483647 w 514"/>
                <a:gd name="T63" fmla="*/ 2147483647 h 253"/>
                <a:gd name="T64" fmla="*/ 2147483647 w 514"/>
                <a:gd name="T65" fmla="*/ 2147483647 h 253"/>
                <a:gd name="T66" fmla="*/ 2147483647 w 514"/>
                <a:gd name="T67" fmla="*/ 2038524658 h 253"/>
                <a:gd name="T68" fmla="*/ 2147483647 w 514"/>
                <a:gd name="T69" fmla="*/ 556003892 h 253"/>
                <a:gd name="T70" fmla="*/ 2147483647 w 514"/>
                <a:gd name="T71" fmla="*/ 0 h 253"/>
                <a:gd name="T72" fmla="*/ 2147483647 w 514"/>
                <a:gd name="T73" fmla="*/ 2147483647 h 253"/>
                <a:gd name="T74" fmla="*/ 2147483647 w 514"/>
                <a:gd name="T75" fmla="*/ 2147483647 h 2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4" h="253">
                  <a:moveTo>
                    <a:pt x="381" y="68"/>
                  </a:moveTo>
                  <a:lnTo>
                    <a:pt x="381" y="68"/>
                  </a:lnTo>
                  <a:lnTo>
                    <a:pt x="385" y="78"/>
                  </a:lnTo>
                  <a:lnTo>
                    <a:pt x="387" y="89"/>
                  </a:lnTo>
                  <a:lnTo>
                    <a:pt x="389" y="93"/>
                  </a:lnTo>
                  <a:lnTo>
                    <a:pt x="391" y="97"/>
                  </a:lnTo>
                  <a:lnTo>
                    <a:pt x="394" y="100"/>
                  </a:lnTo>
                  <a:lnTo>
                    <a:pt x="399" y="103"/>
                  </a:lnTo>
                  <a:lnTo>
                    <a:pt x="411" y="108"/>
                  </a:lnTo>
                  <a:lnTo>
                    <a:pt x="425" y="113"/>
                  </a:lnTo>
                  <a:lnTo>
                    <a:pt x="455" y="121"/>
                  </a:lnTo>
                  <a:lnTo>
                    <a:pt x="484" y="128"/>
                  </a:lnTo>
                  <a:lnTo>
                    <a:pt x="499" y="133"/>
                  </a:lnTo>
                  <a:lnTo>
                    <a:pt x="514" y="137"/>
                  </a:lnTo>
                  <a:lnTo>
                    <a:pt x="498" y="151"/>
                  </a:lnTo>
                  <a:lnTo>
                    <a:pt x="481" y="164"/>
                  </a:lnTo>
                  <a:lnTo>
                    <a:pt x="464" y="176"/>
                  </a:lnTo>
                  <a:lnTo>
                    <a:pt x="445" y="187"/>
                  </a:lnTo>
                  <a:lnTo>
                    <a:pt x="425" y="198"/>
                  </a:lnTo>
                  <a:lnTo>
                    <a:pt x="406" y="208"/>
                  </a:lnTo>
                  <a:lnTo>
                    <a:pt x="386" y="216"/>
                  </a:lnTo>
                  <a:lnTo>
                    <a:pt x="366" y="224"/>
                  </a:lnTo>
                  <a:lnTo>
                    <a:pt x="346" y="230"/>
                  </a:lnTo>
                  <a:lnTo>
                    <a:pt x="326" y="237"/>
                  </a:lnTo>
                  <a:lnTo>
                    <a:pt x="305" y="241"/>
                  </a:lnTo>
                  <a:lnTo>
                    <a:pt x="286" y="245"/>
                  </a:lnTo>
                  <a:lnTo>
                    <a:pt x="267" y="248"/>
                  </a:lnTo>
                  <a:lnTo>
                    <a:pt x="249" y="250"/>
                  </a:lnTo>
                  <a:lnTo>
                    <a:pt x="230" y="253"/>
                  </a:lnTo>
                  <a:lnTo>
                    <a:pt x="214" y="253"/>
                  </a:lnTo>
                  <a:lnTo>
                    <a:pt x="192" y="252"/>
                  </a:lnTo>
                  <a:lnTo>
                    <a:pt x="165" y="247"/>
                  </a:lnTo>
                  <a:lnTo>
                    <a:pt x="135" y="242"/>
                  </a:lnTo>
                  <a:lnTo>
                    <a:pt x="104" y="234"/>
                  </a:lnTo>
                  <a:lnTo>
                    <a:pt x="73" y="226"/>
                  </a:lnTo>
                  <a:lnTo>
                    <a:pt x="46" y="216"/>
                  </a:lnTo>
                  <a:lnTo>
                    <a:pt x="34" y="212"/>
                  </a:lnTo>
                  <a:lnTo>
                    <a:pt x="23" y="206"/>
                  </a:lnTo>
                  <a:lnTo>
                    <a:pt x="15" y="202"/>
                  </a:lnTo>
                  <a:lnTo>
                    <a:pt x="8" y="197"/>
                  </a:lnTo>
                  <a:lnTo>
                    <a:pt x="5" y="185"/>
                  </a:lnTo>
                  <a:lnTo>
                    <a:pt x="3" y="171"/>
                  </a:lnTo>
                  <a:lnTo>
                    <a:pt x="1" y="159"/>
                  </a:lnTo>
                  <a:lnTo>
                    <a:pt x="0" y="150"/>
                  </a:lnTo>
                  <a:lnTo>
                    <a:pt x="0" y="68"/>
                  </a:lnTo>
                  <a:lnTo>
                    <a:pt x="56" y="36"/>
                  </a:lnTo>
                  <a:lnTo>
                    <a:pt x="82" y="22"/>
                  </a:lnTo>
                  <a:lnTo>
                    <a:pt x="92" y="18"/>
                  </a:lnTo>
                  <a:lnTo>
                    <a:pt x="98" y="17"/>
                  </a:lnTo>
                  <a:lnTo>
                    <a:pt x="106" y="18"/>
                  </a:lnTo>
                  <a:lnTo>
                    <a:pt x="116" y="21"/>
                  </a:lnTo>
                  <a:lnTo>
                    <a:pt x="140" y="32"/>
                  </a:lnTo>
                  <a:lnTo>
                    <a:pt x="155" y="37"/>
                  </a:lnTo>
                  <a:lnTo>
                    <a:pt x="174" y="42"/>
                  </a:lnTo>
                  <a:lnTo>
                    <a:pt x="193" y="46"/>
                  </a:lnTo>
                  <a:lnTo>
                    <a:pt x="204" y="47"/>
                  </a:lnTo>
                  <a:lnTo>
                    <a:pt x="214" y="47"/>
                  </a:lnTo>
                  <a:lnTo>
                    <a:pt x="235" y="46"/>
                  </a:lnTo>
                  <a:lnTo>
                    <a:pt x="253" y="42"/>
                  </a:lnTo>
                  <a:lnTo>
                    <a:pt x="270" y="38"/>
                  </a:lnTo>
                  <a:lnTo>
                    <a:pt x="287" y="33"/>
                  </a:lnTo>
                  <a:lnTo>
                    <a:pt x="326" y="18"/>
                  </a:lnTo>
                  <a:lnTo>
                    <a:pt x="347" y="9"/>
                  </a:lnTo>
                  <a:lnTo>
                    <a:pt x="373" y="0"/>
                  </a:lnTo>
                  <a:lnTo>
                    <a:pt x="379" y="34"/>
                  </a:lnTo>
                  <a:lnTo>
                    <a:pt x="380" y="51"/>
                  </a:lnTo>
                  <a:lnTo>
                    <a:pt x="381" y="68"/>
                  </a:lnTo>
                  <a:close/>
                </a:path>
              </a:pathLst>
            </a:custGeom>
            <a:solidFill>
              <a:srgbClr val="A2DA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657475" y="1162050"/>
              <a:ext cx="122238" cy="201613"/>
            </a:xfrm>
            <a:custGeom>
              <a:avLst/>
              <a:gdLst>
                <a:gd name="T0" fmla="*/ 2147483647 w 309"/>
                <a:gd name="T1" fmla="*/ 2147483647 h 506"/>
                <a:gd name="T2" fmla="*/ 2147483647 w 309"/>
                <a:gd name="T3" fmla="*/ 2147483647 h 506"/>
                <a:gd name="T4" fmla="*/ 2147483647 w 309"/>
                <a:gd name="T5" fmla="*/ 2147483647 h 506"/>
                <a:gd name="T6" fmla="*/ 2147483647 w 309"/>
                <a:gd name="T7" fmla="*/ 2147483647 h 506"/>
                <a:gd name="T8" fmla="*/ 2147483647 w 309"/>
                <a:gd name="T9" fmla="*/ 2147483647 h 506"/>
                <a:gd name="T10" fmla="*/ 2147483647 w 309"/>
                <a:gd name="T11" fmla="*/ 2147483647 h 506"/>
                <a:gd name="T12" fmla="*/ 2147483647 w 309"/>
                <a:gd name="T13" fmla="*/ 2147483647 h 506"/>
                <a:gd name="T14" fmla="*/ 2147483647 w 309"/>
                <a:gd name="T15" fmla="*/ 2147483647 h 506"/>
                <a:gd name="T16" fmla="*/ 2147483647 w 309"/>
                <a:gd name="T17" fmla="*/ 2147483647 h 506"/>
                <a:gd name="T18" fmla="*/ 2147483647 w 309"/>
                <a:gd name="T19" fmla="*/ 2147483647 h 506"/>
                <a:gd name="T20" fmla="*/ 2147483647 w 309"/>
                <a:gd name="T21" fmla="*/ 2147483647 h 506"/>
                <a:gd name="T22" fmla="*/ 2147483647 w 309"/>
                <a:gd name="T23" fmla="*/ 2147483647 h 506"/>
                <a:gd name="T24" fmla="*/ 2147483647 w 309"/>
                <a:gd name="T25" fmla="*/ 2147483647 h 506"/>
                <a:gd name="T26" fmla="*/ 2147483647 w 309"/>
                <a:gd name="T27" fmla="*/ 2147483647 h 506"/>
                <a:gd name="T28" fmla="*/ 2147483647 w 309"/>
                <a:gd name="T29" fmla="*/ 2147483647 h 506"/>
                <a:gd name="T30" fmla="*/ 2147483647 w 309"/>
                <a:gd name="T31" fmla="*/ 2147483647 h 506"/>
                <a:gd name="T32" fmla="*/ 2147483647 w 309"/>
                <a:gd name="T33" fmla="*/ 2147483647 h 506"/>
                <a:gd name="T34" fmla="*/ 2147483647 w 309"/>
                <a:gd name="T35" fmla="*/ 2147483647 h 506"/>
                <a:gd name="T36" fmla="*/ 2147483647 w 309"/>
                <a:gd name="T37" fmla="*/ 2147483647 h 506"/>
                <a:gd name="T38" fmla="*/ 2147483647 w 309"/>
                <a:gd name="T39" fmla="*/ 2147483647 h 506"/>
                <a:gd name="T40" fmla="*/ 2147483647 w 309"/>
                <a:gd name="T41" fmla="*/ 2147483647 h 506"/>
                <a:gd name="T42" fmla="*/ 2147483647 w 309"/>
                <a:gd name="T43" fmla="*/ 2147483647 h 506"/>
                <a:gd name="T44" fmla="*/ 2147483647 w 309"/>
                <a:gd name="T45" fmla="*/ 2147483647 h 506"/>
                <a:gd name="T46" fmla="*/ 2147483647 w 309"/>
                <a:gd name="T47" fmla="*/ 2147483647 h 506"/>
                <a:gd name="T48" fmla="*/ 2147483647 w 309"/>
                <a:gd name="T49" fmla="*/ 2147483647 h 506"/>
                <a:gd name="T50" fmla="*/ 2147483647 w 309"/>
                <a:gd name="T51" fmla="*/ 2147483647 h 506"/>
                <a:gd name="T52" fmla="*/ 2147483647 w 309"/>
                <a:gd name="T53" fmla="*/ 2147483647 h 506"/>
                <a:gd name="T54" fmla="*/ 1238174415 w 309"/>
                <a:gd name="T55" fmla="*/ 2147483647 h 506"/>
                <a:gd name="T56" fmla="*/ 309543406 w 309"/>
                <a:gd name="T57" fmla="*/ 2147483647 h 506"/>
                <a:gd name="T58" fmla="*/ 0 w 309"/>
                <a:gd name="T59" fmla="*/ 2147483647 h 506"/>
                <a:gd name="T60" fmla="*/ 0 w 309"/>
                <a:gd name="T61" fmla="*/ 2147483647 h 506"/>
                <a:gd name="T62" fmla="*/ 2147483647 w 309"/>
                <a:gd name="T63" fmla="*/ 316246327 h 506"/>
                <a:gd name="T64" fmla="*/ 2147483647 w 309"/>
                <a:gd name="T65" fmla="*/ 0 h 506"/>
                <a:gd name="T66" fmla="*/ 2147483647 w 309"/>
                <a:gd name="T67" fmla="*/ 63185753 h 506"/>
                <a:gd name="T68" fmla="*/ 2147483647 w 309"/>
                <a:gd name="T69" fmla="*/ 506121147 h 506"/>
                <a:gd name="T70" fmla="*/ 2147483647 w 309"/>
                <a:gd name="T71" fmla="*/ 1707920302 h 506"/>
                <a:gd name="T72" fmla="*/ 2147483647 w 309"/>
                <a:gd name="T73" fmla="*/ 2147483647 h 506"/>
                <a:gd name="T74" fmla="*/ 2147483647 w 309"/>
                <a:gd name="T75" fmla="*/ 2147483647 h 5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9" h="506">
                  <a:moveTo>
                    <a:pt x="202" y="77"/>
                  </a:moveTo>
                  <a:lnTo>
                    <a:pt x="202" y="77"/>
                  </a:lnTo>
                  <a:lnTo>
                    <a:pt x="204" y="81"/>
                  </a:lnTo>
                  <a:lnTo>
                    <a:pt x="205" y="86"/>
                  </a:lnTo>
                  <a:lnTo>
                    <a:pt x="206" y="91"/>
                  </a:lnTo>
                  <a:lnTo>
                    <a:pt x="205" y="96"/>
                  </a:lnTo>
                  <a:lnTo>
                    <a:pt x="203" y="107"/>
                  </a:lnTo>
                  <a:lnTo>
                    <a:pt x="202" y="116"/>
                  </a:lnTo>
                  <a:lnTo>
                    <a:pt x="202" y="128"/>
                  </a:lnTo>
                  <a:lnTo>
                    <a:pt x="204" y="140"/>
                  </a:lnTo>
                  <a:lnTo>
                    <a:pt x="206" y="153"/>
                  </a:lnTo>
                  <a:lnTo>
                    <a:pt x="209" y="168"/>
                  </a:lnTo>
                  <a:lnTo>
                    <a:pt x="212" y="182"/>
                  </a:lnTo>
                  <a:lnTo>
                    <a:pt x="218" y="197"/>
                  </a:lnTo>
                  <a:lnTo>
                    <a:pt x="223" y="212"/>
                  </a:lnTo>
                  <a:lnTo>
                    <a:pt x="229" y="226"/>
                  </a:lnTo>
                  <a:lnTo>
                    <a:pt x="237" y="241"/>
                  </a:lnTo>
                  <a:lnTo>
                    <a:pt x="244" y="255"/>
                  </a:lnTo>
                  <a:lnTo>
                    <a:pt x="253" y="269"/>
                  </a:lnTo>
                  <a:lnTo>
                    <a:pt x="263" y="282"/>
                  </a:lnTo>
                  <a:lnTo>
                    <a:pt x="273" y="294"/>
                  </a:lnTo>
                  <a:lnTo>
                    <a:pt x="284" y="304"/>
                  </a:lnTo>
                  <a:lnTo>
                    <a:pt x="296" y="314"/>
                  </a:lnTo>
                  <a:lnTo>
                    <a:pt x="309" y="322"/>
                  </a:lnTo>
                  <a:lnTo>
                    <a:pt x="304" y="326"/>
                  </a:lnTo>
                  <a:lnTo>
                    <a:pt x="298" y="329"/>
                  </a:lnTo>
                  <a:lnTo>
                    <a:pt x="284" y="337"/>
                  </a:lnTo>
                  <a:lnTo>
                    <a:pt x="252" y="352"/>
                  </a:lnTo>
                  <a:lnTo>
                    <a:pt x="236" y="361"/>
                  </a:lnTo>
                  <a:lnTo>
                    <a:pt x="228" y="367"/>
                  </a:lnTo>
                  <a:lnTo>
                    <a:pt x="223" y="372"/>
                  </a:lnTo>
                  <a:lnTo>
                    <a:pt x="218" y="377"/>
                  </a:lnTo>
                  <a:lnTo>
                    <a:pt x="213" y="384"/>
                  </a:lnTo>
                  <a:lnTo>
                    <a:pt x="211" y="391"/>
                  </a:lnTo>
                  <a:lnTo>
                    <a:pt x="210" y="399"/>
                  </a:lnTo>
                  <a:lnTo>
                    <a:pt x="212" y="437"/>
                  </a:lnTo>
                  <a:lnTo>
                    <a:pt x="213" y="470"/>
                  </a:lnTo>
                  <a:lnTo>
                    <a:pt x="214" y="506"/>
                  </a:lnTo>
                  <a:lnTo>
                    <a:pt x="206" y="503"/>
                  </a:lnTo>
                  <a:lnTo>
                    <a:pt x="196" y="497"/>
                  </a:lnTo>
                  <a:lnTo>
                    <a:pt x="188" y="492"/>
                  </a:lnTo>
                  <a:lnTo>
                    <a:pt x="178" y="486"/>
                  </a:lnTo>
                  <a:lnTo>
                    <a:pt x="160" y="472"/>
                  </a:lnTo>
                  <a:lnTo>
                    <a:pt x="142" y="455"/>
                  </a:lnTo>
                  <a:lnTo>
                    <a:pt x="123" y="434"/>
                  </a:lnTo>
                  <a:lnTo>
                    <a:pt x="105" y="414"/>
                  </a:lnTo>
                  <a:lnTo>
                    <a:pt x="88" y="390"/>
                  </a:lnTo>
                  <a:lnTo>
                    <a:pt x="72" y="367"/>
                  </a:lnTo>
                  <a:lnTo>
                    <a:pt x="57" y="343"/>
                  </a:lnTo>
                  <a:lnTo>
                    <a:pt x="43" y="318"/>
                  </a:lnTo>
                  <a:lnTo>
                    <a:pt x="31" y="295"/>
                  </a:lnTo>
                  <a:lnTo>
                    <a:pt x="20" y="271"/>
                  </a:lnTo>
                  <a:lnTo>
                    <a:pt x="12" y="249"/>
                  </a:lnTo>
                  <a:lnTo>
                    <a:pt x="5" y="228"/>
                  </a:lnTo>
                  <a:lnTo>
                    <a:pt x="1" y="209"/>
                  </a:lnTo>
                  <a:lnTo>
                    <a:pt x="0" y="193"/>
                  </a:lnTo>
                  <a:lnTo>
                    <a:pt x="0" y="51"/>
                  </a:lnTo>
                  <a:lnTo>
                    <a:pt x="72" y="19"/>
                  </a:lnTo>
                  <a:lnTo>
                    <a:pt x="103" y="5"/>
                  </a:lnTo>
                  <a:lnTo>
                    <a:pt x="114" y="1"/>
                  </a:lnTo>
                  <a:lnTo>
                    <a:pt x="120" y="0"/>
                  </a:lnTo>
                  <a:lnTo>
                    <a:pt x="123" y="1"/>
                  </a:lnTo>
                  <a:lnTo>
                    <a:pt x="127" y="2"/>
                  </a:lnTo>
                  <a:lnTo>
                    <a:pt x="136" y="8"/>
                  </a:lnTo>
                  <a:lnTo>
                    <a:pt x="147" y="16"/>
                  </a:lnTo>
                  <a:lnTo>
                    <a:pt x="160" y="27"/>
                  </a:lnTo>
                  <a:lnTo>
                    <a:pt x="172" y="40"/>
                  </a:lnTo>
                  <a:lnTo>
                    <a:pt x="183" y="53"/>
                  </a:lnTo>
                  <a:lnTo>
                    <a:pt x="194" y="65"/>
                  </a:lnTo>
                  <a:lnTo>
                    <a:pt x="202" y="77"/>
                  </a:lnTo>
                  <a:close/>
                </a:path>
              </a:pathLst>
            </a:custGeom>
            <a:solidFill>
              <a:srgbClr val="A2DA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906713" y="1141413"/>
              <a:ext cx="109537" cy="195262"/>
            </a:xfrm>
            <a:custGeom>
              <a:avLst/>
              <a:gdLst>
                <a:gd name="T0" fmla="*/ 2147483647 w 275"/>
                <a:gd name="T1" fmla="*/ 0 h 488"/>
                <a:gd name="T2" fmla="*/ 2147483647 w 275"/>
                <a:gd name="T3" fmla="*/ 2147483647 h 488"/>
                <a:gd name="T4" fmla="*/ 2147483647 w 275"/>
                <a:gd name="T5" fmla="*/ 2147483647 h 488"/>
                <a:gd name="T6" fmla="*/ 2147483647 w 275"/>
                <a:gd name="T7" fmla="*/ 2147483647 h 488"/>
                <a:gd name="T8" fmla="*/ 2147483647 w 275"/>
                <a:gd name="T9" fmla="*/ 2147483647 h 488"/>
                <a:gd name="T10" fmla="*/ 2147483647 w 275"/>
                <a:gd name="T11" fmla="*/ 2147483647 h 488"/>
                <a:gd name="T12" fmla="*/ 2147483647 w 275"/>
                <a:gd name="T13" fmla="*/ 2147483647 h 488"/>
                <a:gd name="T14" fmla="*/ 2147483647 w 275"/>
                <a:gd name="T15" fmla="*/ 2147483647 h 488"/>
                <a:gd name="T16" fmla="*/ 2147483647 w 275"/>
                <a:gd name="T17" fmla="*/ 2147483647 h 488"/>
                <a:gd name="T18" fmla="*/ 2147483647 w 275"/>
                <a:gd name="T19" fmla="*/ 2147483647 h 488"/>
                <a:gd name="T20" fmla="*/ 2147483647 w 275"/>
                <a:gd name="T21" fmla="*/ 2147483647 h 488"/>
                <a:gd name="T22" fmla="*/ 2147483647 w 275"/>
                <a:gd name="T23" fmla="*/ 2147483647 h 488"/>
                <a:gd name="T24" fmla="*/ 2147483647 w 275"/>
                <a:gd name="T25" fmla="*/ 2147483647 h 488"/>
                <a:gd name="T26" fmla="*/ 2147483647 w 275"/>
                <a:gd name="T27" fmla="*/ 2147483647 h 488"/>
                <a:gd name="T28" fmla="*/ 2147483647 w 275"/>
                <a:gd name="T29" fmla="*/ 2147483647 h 488"/>
                <a:gd name="T30" fmla="*/ 2147483647 w 275"/>
                <a:gd name="T31" fmla="*/ 2147483647 h 488"/>
                <a:gd name="T32" fmla="*/ 2147483647 w 275"/>
                <a:gd name="T33" fmla="*/ 2147483647 h 488"/>
                <a:gd name="T34" fmla="*/ 2147483647 w 275"/>
                <a:gd name="T35" fmla="*/ 2147483647 h 488"/>
                <a:gd name="T36" fmla="*/ 821535398 w 275"/>
                <a:gd name="T37" fmla="*/ 2147483647 h 488"/>
                <a:gd name="T38" fmla="*/ 379194665 w 275"/>
                <a:gd name="T39" fmla="*/ 2147483647 h 488"/>
                <a:gd name="T40" fmla="*/ 0 w 275"/>
                <a:gd name="T41" fmla="*/ 2147483647 h 488"/>
                <a:gd name="T42" fmla="*/ 0 w 275"/>
                <a:gd name="T43" fmla="*/ 2147483647 h 488"/>
                <a:gd name="T44" fmla="*/ 252743600 w 275"/>
                <a:gd name="T45" fmla="*/ 2147483647 h 488"/>
                <a:gd name="T46" fmla="*/ 947986464 w 275"/>
                <a:gd name="T47" fmla="*/ 2147483647 h 488"/>
                <a:gd name="T48" fmla="*/ 1895972928 w 275"/>
                <a:gd name="T49" fmla="*/ 2147483647 h 488"/>
                <a:gd name="T50" fmla="*/ 2147483647 w 275"/>
                <a:gd name="T51" fmla="*/ 2147483647 h 488"/>
                <a:gd name="T52" fmla="*/ 2147483647 w 275"/>
                <a:gd name="T53" fmla="*/ 2147483647 h 488"/>
                <a:gd name="T54" fmla="*/ 2147483647 w 275"/>
                <a:gd name="T55" fmla="*/ 2147483647 h 488"/>
                <a:gd name="T56" fmla="*/ 2147483647 w 275"/>
                <a:gd name="T57" fmla="*/ 2147483647 h 488"/>
                <a:gd name="T58" fmla="*/ 2147483647 w 275"/>
                <a:gd name="T59" fmla="*/ 2147483647 h 488"/>
                <a:gd name="T60" fmla="*/ 2147483647 w 275"/>
                <a:gd name="T61" fmla="*/ 2147483647 h 488"/>
                <a:gd name="T62" fmla="*/ 2147483647 w 275"/>
                <a:gd name="T63" fmla="*/ 2147483647 h 488"/>
                <a:gd name="T64" fmla="*/ 2147483647 w 275"/>
                <a:gd name="T65" fmla="*/ 2147483647 h 488"/>
                <a:gd name="T66" fmla="*/ 2147483647 w 275"/>
                <a:gd name="T67" fmla="*/ 2147483647 h 488"/>
                <a:gd name="T68" fmla="*/ 2147483647 w 275"/>
                <a:gd name="T69" fmla="*/ 2147483647 h 488"/>
                <a:gd name="T70" fmla="*/ 2147483647 w 275"/>
                <a:gd name="T71" fmla="*/ 2147483647 h 488"/>
                <a:gd name="T72" fmla="*/ 2147483647 w 275"/>
                <a:gd name="T73" fmla="*/ 2147483647 h 488"/>
                <a:gd name="T74" fmla="*/ 2147483647 w 275"/>
                <a:gd name="T75" fmla="*/ 2147483647 h 488"/>
                <a:gd name="T76" fmla="*/ 2147483647 w 275"/>
                <a:gd name="T77" fmla="*/ 2147483647 h 488"/>
                <a:gd name="T78" fmla="*/ 2147483647 w 275"/>
                <a:gd name="T79" fmla="*/ 2147483647 h 488"/>
                <a:gd name="T80" fmla="*/ 2147483647 w 275"/>
                <a:gd name="T81" fmla="*/ 2147483647 h 488"/>
                <a:gd name="T82" fmla="*/ 2147483647 w 275"/>
                <a:gd name="T83" fmla="*/ 1601513115 h 488"/>
                <a:gd name="T84" fmla="*/ 2147483647 w 275"/>
                <a:gd name="T85" fmla="*/ 0 h 4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5" h="488">
                  <a:moveTo>
                    <a:pt x="245" y="0"/>
                  </a:moveTo>
                  <a:lnTo>
                    <a:pt x="245" y="0"/>
                  </a:lnTo>
                  <a:lnTo>
                    <a:pt x="255" y="25"/>
                  </a:lnTo>
                  <a:lnTo>
                    <a:pt x="264" y="48"/>
                  </a:lnTo>
                  <a:lnTo>
                    <a:pt x="269" y="68"/>
                  </a:lnTo>
                  <a:lnTo>
                    <a:pt x="273" y="87"/>
                  </a:lnTo>
                  <a:lnTo>
                    <a:pt x="275" y="107"/>
                  </a:lnTo>
                  <a:lnTo>
                    <a:pt x="275" y="126"/>
                  </a:lnTo>
                  <a:lnTo>
                    <a:pt x="275" y="167"/>
                  </a:lnTo>
                  <a:lnTo>
                    <a:pt x="274" y="184"/>
                  </a:lnTo>
                  <a:lnTo>
                    <a:pt x="271" y="212"/>
                  </a:lnTo>
                  <a:lnTo>
                    <a:pt x="267" y="245"/>
                  </a:lnTo>
                  <a:lnTo>
                    <a:pt x="265" y="260"/>
                  </a:lnTo>
                  <a:lnTo>
                    <a:pt x="262" y="274"/>
                  </a:lnTo>
                  <a:lnTo>
                    <a:pt x="260" y="286"/>
                  </a:lnTo>
                  <a:lnTo>
                    <a:pt x="258" y="298"/>
                  </a:lnTo>
                  <a:lnTo>
                    <a:pt x="250" y="321"/>
                  </a:lnTo>
                  <a:lnTo>
                    <a:pt x="239" y="345"/>
                  </a:lnTo>
                  <a:lnTo>
                    <a:pt x="228" y="368"/>
                  </a:lnTo>
                  <a:lnTo>
                    <a:pt x="216" y="391"/>
                  </a:lnTo>
                  <a:lnTo>
                    <a:pt x="205" y="410"/>
                  </a:lnTo>
                  <a:lnTo>
                    <a:pt x="192" y="432"/>
                  </a:lnTo>
                  <a:lnTo>
                    <a:pt x="177" y="453"/>
                  </a:lnTo>
                  <a:lnTo>
                    <a:pt x="170" y="463"/>
                  </a:lnTo>
                  <a:lnTo>
                    <a:pt x="162" y="471"/>
                  </a:lnTo>
                  <a:lnTo>
                    <a:pt x="155" y="478"/>
                  </a:lnTo>
                  <a:lnTo>
                    <a:pt x="147" y="484"/>
                  </a:lnTo>
                  <a:lnTo>
                    <a:pt x="140" y="487"/>
                  </a:lnTo>
                  <a:lnTo>
                    <a:pt x="133" y="488"/>
                  </a:lnTo>
                  <a:lnTo>
                    <a:pt x="126" y="487"/>
                  </a:lnTo>
                  <a:lnTo>
                    <a:pt x="115" y="485"/>
                  </a:lnTo>
                  <a:lnTo>
                    <a:pt x="83" y="476"/>
                  </a:lnTo>
                  <a:lnTo>
                    <a:pt x="46" y="465"/>
                  </a:lnTo>
                  <a:lnTo>
                    <a:pt x="13" y="454"/>
                  </a:lnTo>
                  <a:lnTo>
                    <a:pt x="6" y="400"/>
                  </a:lnTo>
                  <a:lnTo>
                    <a:pt x="1" y="378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1" y="351"/>
                  </a:lnTo>
                  <a:lnTo>
                    <a:pt x="4" y="346"/>
                  </a:lnTo>
                  <a:lnTo>
                    <a:pt x="6" y="340"/>
                  </a:lnTo>
                  <a:lnTo>
                    <a:pt x="15" y="327"/>
                  </a:lnTo>
                  <a:lnTo>
                    <a:pt x="30" y="304"/>
                  </a:lnTo>
                  <a:lnTo>
                    <a:pt x="42" y="284"/>
                  </a:lnTo>
                  <a:lnTo>
                    <a:pt x="53" y="262"/>
                  </a:lnTo>
                  <a:lnTo>
                    <a:pt x="56" y="251"/>
                  </a:lnTo>
                  <a:lnTo>
                    <a:pt x="60" y="241"/>
                  </a:lnTo>
                  <a:lnTo>
                    <a:pt x="62" y="229"/>
                  </a:lnTo>
                  <a:lnTo>
                    <a:pt x="65" y="218"/>
                  </a:lnTo>
                  <a:lnTo>
                    <a:pt x="71" y="190"/>
                  </a:lnTo>
                  <a:lnTo>
                    <a:pt x="72" y="178"/>
                  </a:lnTo>
                  <a:lnTo>
                    <a:pt x="73" y="167"/>
                  </a:lnTo>
                  <a:lnTo>
                    <a:pt x="72" y="155"/>
                  </a:lnTo>
                  <a:lnTo>
                    <a:pt x="69" y="137"/>
                  </a:lnTo>
                  <a:lnTo>
                    <a:pt x="60" y="94"/>
                  </a:lnTo>
                  <a:lnTo>
                    <a:pt x="64" y="92"/>
                  </a:lnTo>
                  <a:lnTo>
                    <a:pt x="66" y="90"/>
                  </a:lnTo>
                  <a:lnTo>
                    <a:pt x="70" y="90"/>
                  </a:lnTo>
                  <a:lnTo>
                    <a:pt x="77" y="90"/>
                  </a:lnTo>
                  <a:lnTo>
                    <a:pt x="91" y="91"/>
                  </a:lnTo>
                  <a:lnTo>
                    <a:pt x="115" y="94"/>
                  </a:lnTo>
                  <a:lnTo>
                    <a:pt x="139" y="97"/>
                  </a:lnTo>
                  <a:lnTo>
                    <a:pt x="155" y="98"/>
                  </a:lnTo>
                  <a:lnTo>
                    <a:pt x="162" y="97"/>
                  </a:lnTo>
                  <a:lnTo>
                    <a:pt x="169" y="95"/>
                  </a:lnTo>
                  <a:lnTo>
                    <a:pt x="175" y="92"/>
                  </a:lnTo>
                  <a:lnTo>
                    <a:pt x="180" y="86"/>
                  </a:lnTo>
                  <a:lnTo>
                    <a:pt x="186" y="80"/>
                  </a:lnTo>
                  <a:lnTo>
                    <a:pt x="191" y="74"/>
                  </a:lnTo>
                  <a:lnTo>
                    <a:pt x="202" y="59"/>
                  </a:lnTo>
                  <a:lnTo>
                    <a:pt x="210" y="42"/>
                  </a:lnTo>
                  <a:lnTo>
                    <a:pt x="218" y="25"/>
                  </a:lnTo>
                  <a:lnTo>
                    <a:pt x="225" y="11"/>
                  </a:lnTo>
                  <a:lnTo>
                    <a:pt x="232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A2DA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662238" y="1031875"/>
              <a:ext cx="182562" cy="149225"/>
            </a:xfrm>
            <a:custGeom>
              <a:avLst/>
              <a:gdLst>
                <a:gd name="T0" fmla="*/ 2147483647 w 459"/>
                <a:gd name="T1" fmla="*/ 0 h 377"/>
                <a:gd name="T2" fmla="*/ 2147483647 w 459"/>
                <a:gd name="T3" fmla="*/ 2147483647 h 377"/>
                <a:gd name="T4" fmla="*/ 2147483647 w 459"/>
                <a:gd name="T5" fmla="*/ 2147483647 h 377"/>
                <a:gd name="T6" fmla="*/ 2147483647 w 459"/>
                <a:gd name="T7" fmla="*/ 2147483647 h 377"/>
                <a:gd name="T8" fmla="*/ 2147483647 w 459"/>
                <a:gd name="T9" fmla="*/ 2147483647 h 377"/>
                <a:gd name="T10" fmla="*/ 2147483647 w 459"/>
                <a:gd name="T11" fmla="*/ 2147483647 h 377"/>
                <a:gd name="T12" fmla="*/ 2147483647 w 459"/>
                <a:gd name="T13" fmla="*/ 2147483647 h 377"/>
                <a:gd name="T14" fmla="*/ 2147483647 w 459"/>
                <a:gd name="T15" fmla="*/ 2147483647 h 377"/>
                <a:gd name="T16" fmla="*/ 2147483647 w 459"/>
                <a:gd name="T17" fmla="*/ 2147483647 h 377"/>
                <a:gd name="T18" fmla="*/ 2147483647 w 459"/>
                <a:gd name="T19" fmla="*/ 2147483647 h 377"/>
                <a:gd name="T20" fmla="*/ 2147483647 w 459"/>
                <a:gd name="T21" fmla="*/ 2147483647 h 377"/>
                <a:gd name="T22" fmla="*/ 2147483647 w 459"/>
                <a:gd name="T23" fmla="*/ 2147483647 h 377"/>
                <a:gd name="T24" fmla="*/ 2147483647 w 459"/>
                <a:gd name="T25" fmla="*/ 2147483647 h 377"/>
                <a:gd name="T26" fmla="*/ 2147483647 w 459"/>
                <a:gd name="T27" fmla="*/ 2147483647 h 377"/>
                <a:gd name="T28" fmla="*/ 2147483647 w 459"/>
                <a:gd name="T29" fmla="*/ 2147483647 h 377"/>
                <a:gd name="T30" fmla="*/ 2147483647 w 459"/>
                <a:gd name="T31" fmla="*/ 2147483647 h 377"/>
                <a:gd name="T32" fmla="*/ 2147483647 w 459"/>
                <a:gd name="T33" fmla="*/ 2147483647 h 377"/>
                <a:gd name="T34" fmla="*/ 2147483647 w 459"/>
                <a:gd name="T35" fmla="*/ 2147483647 h 377"/>
                <a:gd name="T36" fmla="*/ 2147483647 w 459"/>
                <a:gd name="T37" fmla="*/ 2147483647 h 377"/>
                <a:gd name="T38" fmla="*/ 2147483647 w 459"/>
                <a:gd name="T39" fmla="*/ 2147483647 h 377"/>
                <a:gd name="T40" fmla="*/ 2147483647 w 459"/>
                <a:gd name="T41" fmla="*/ 2147483647 h 377"/>
                <a:gd name="T42" fmla="*/ 2147483647 w 459"/>
                <a:gd name="T43" fmla="*/ 2147483647 h 377"/>
                <a:gd name="T44" fmla="*/ 2147483647 w 459"/>
                <a:gd name="T45" fmla="*/ 2147483647 h 377"/>
                <a:gd name="T46" fmla="*/ 2147483647 w 459"/>
                <a:gd name="T47" fmla="*/ 2147483647 h 377"/>
                <a:gd name="T48" fmla="*/ 2147483647 w 459"/>
                <a:gd name="T49" fmla="*/ 2147483647 h 377"/>
                <a:gd name="T50" fmla="*/ 2147483647 w 459"/>
                <a:gd name="T51" fmla="*/ 2147483647 h 377"/>
                <a:gd name="T52" fmla="*/ 0 w 459"/>
                <a:gd name="T53" fmla="*/ 2147483647 h 377"/>
                <a:gd name="T54" fmla="*/ 125767213 w 459"/>
                <a:gd name="T55" fmla="*/ 2147483647 h 377"/>
                <a:gd name="T56" fmla="*/ 629152270 w 459"/>
                <a:gd name="T57" fmla="*/ 2147483647 h 377"/>
                <a:gd name="T58" fmla="*/ 1321425200 w 459"/>
                <a:gd name="T59" fmla="*/ 2147483647 h 377"/>
                <a:gd name="T60" fmla="*/ 2147483647 w 459"/>
                <a:gd name="T61" fmla="*/ 2147483647 h 377"/>
                <a:gd name="T62" fmla="*/ 2147483647 w 459"/>
                <a:gd name="T63" fmla="*/ 2147483647 h 377"/>
                <a:gd name="T64" fmla="*/ 2147483647 w 459"/>
                <a:gd name="T65" fmla="*/ 2147483647 h 377"/>
                <a:gd name="T66" fmla="*/ 2147483647 w 459"/>
                <a:gd name="T67" fmla="*/ 2147483647 h 377"/>
                <a:gd name="T68" fmla="*/ 2147483647 w 459"/>
                <a:gd name="T69" fmla="*/ 2147483647 h 377"/>
                <a:gd name="T70" fmla="*/ 2147483647 w 459"/>
                <a:gd name="T71" fmla="*/ 2147483647 h 377"/>
                <a:gd name="T72" fmla="*/ 2147483647 w 459"/>
                <a:gd name="T73" fmla="*/ 1984449069 h 377"/>
                <a:gd name="T74" fmla="*/ 2147483647 w 459"/>
                <a:gd name="T75" fmla="*/ 1116311455 h 377"/>
                <a:gd name="T76" fmla="*/ 2147483647 w 459"/>
                <a:gd name="T77" fmla="*/ 496190541 h 377"/>
                <a:gd name="T78" fmla="*/ 2147483647 w 459"/>
                <a:gd name="T79" fmla="*/ 124086723 h 377"/>
                <a:gd name="T80" fmla="*/ 2147483647 w 459"/>
                <a:gd name="T81" fmla="*/ 0 h 3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59" h="377">
                  <a:moveTo>
                    <a:pt x="373" y="0"/>
                  </a:moveTo>
                  <a:lnTo>
                    <a:pt x="373" y="0"/>
                  </a:lnTo>
                  <a:lnTo>
                    <a:pt x="399" y="26"/>
                  </a:lnTo>
                  <a:lnTo>
                    <a:pt x="428" y="55"/>
                  </a:lnTo>
                  <a:lnTo>
                    <a:pt x="449" y="80"/>
                  </a:lnTo>
                  <a:lnTo>
                    <a:pt x="457" y="89"/>
                  </a:lnTo>
                  <a:lnTo>
                    <a:pt x="458" y="92"/>
                  </a:lnTo>
                  <a:lnTo>
                    <a:pt x="459" y="94"/>
                  </a:lnTo>
                  <a:lnTo>
                    <a:pt x="458" y="102"/>
                  </a:lnTo>
                  <a:lnTo>
                    <a:pt x="454" y="112"/>
                  </a:lnTo>
                  <a:lnTo>
                    <a:pt x="449" y="125"/>
                  </a:lnTo>
                  <a:lnTo>
                    <a:pt x="443" y="140"/>
                  </a:lnTo>
                  <a:lnTo>
                    <a:pt x="435" y="156"/>
                  </a:lnTo>
                  <a:lnTo>
                    <a:pt x="427" y="172"/>
                  </a:lnTo>
                  <a:lnTo>
                    <a:pt x="417" y="185"/>
                  </a:lnTo>
                  <a:lnTo>
                    <a:pt x="407" y="197"/>
                  </a:lnTo>
                  <a:lnTo>
                    <a:pt x="400" y="202"/>
                  </a:lnTo>
                  <a:lnTo>
                    <a:pt x="392" y="207"/>
                  </a:lnTo>
                  <a:lnTo>
                    <a:pt x="383" y="209"/>
                  </a:lnTo>
                  <a:lnTo>
                    <a:pt x="373" y="211"/>
                  </a:lnTo>
                  <a:lnTo>
                    <a:pt x="355" y="214"/>
                  </a:lnTo>
                  <a:lnTo>
                    <a:pt x="346" y="215"/>
                  </a:lnTo>
                  <a:lnTo>
                    <a:pt x="339" y="219"/>
                  </a:lnTo>
                  <a:lnTo>
                    <a:pt x="327" y="223"/>
                  </a:lnTo>
                  <a:lnTo>
                    <a:pt x="315" y="228"/>
                  </a:lnTo>
                  <a:lnTo>
                    <a:pt x="303" y="235"/>
                  </a:lnTo>
                  <a:lnTo>
                    <a:pt x="291" y="243"/>
                  </a:lnTo>
                  <a:lnTo>
                    <a:pt x="281" y="252"/>
                  </a:lnTo>
                  <a:lnTo>
                    <a:pt x="270" y="261"/>
                  </a:lnTo>
                  <a:lnTo>
                    <a:pt x="260" y="272"/>
                  </a:lnTo>
                  <a:lnTo>
                    <a:pt x="251" y="283"/>
                  </a:lnTo>
                  <a:lnTo>
                    <a:pt x="241" y="295"/>
                  </a:lnTo>
                  <a:lnTo>
                    <a:pt x="233" y="308"/>
                  </a:lnTo>
                  <a:lnTo>
                    <a:pt x="218" y="331"/>
                  </a:lnTo>
                  <a:lnTo>
                    <a:pt x="206" y="355"/>
                  </a:lnTo>
                  <a:lnTo>
                    <a:pt x="200" y="366"/>
                  </a:lnTo>
                  <a:lnTo>
                    <a:pt x="197" y="377"/>
                  </a:lnTo>
                  <a:lnTo>
                    <a:pt x="175" y="355"/>
                  </a:lnTo>
                  <a:lnTo>
                    <a:pt x="150" y="331"/>
                  </a:lnTo>
                  <a:lnTo>
                    <a:pt x="137" y="320"/>
                  </a:lnTo>
                  <a:lnTo>
                    <a:pt x="126" y="312"/>
                  </a:lnTo>
                  <a:lnTo>
                    <a:pt x="118" y="306"/>
                  </a:lnTo>
                  <a:lnTo>
                    <a:pt x="115" y="304"/>
                  </a:lnTo>
                  <a:lnTo>
                    <a:pt x="111" y="304"/>
                  </a:lnTo>
                  <a:lnTo>
                    <a:pt x="106" y="305"/>
                  </a:lnTo>
                  <a:lnTo>
                    <a:pt x="95" y="310"/>
                  </a:lnTo>
                  <a:lnTo>
                    <a:pt x="67" y="321"/>
                  </a:lnTo>
                  <a:lnTo>
                    <a:pt x="0" y="351"/>
                  </a:lnTo>
                  <a:lnTo>
                    <a:pt x="1" y="336"/>
                  </a:lnTo>
                  <a:lnTo>
                    <a:pt x="2" y="320"/>
                  </a:lnTo>
                  <a:lnTo>
                    <a:pt x="5" y="305"/>
                  </a:lnTo>
                  <a:lnTo>
                    <a:pt x="10" y="289"/>
                  </a:lnTo>
                  <a:lnTo>
                    <a:pt x="15" y="274"/>
                  </a:lnTo>
                  <a:lnTo>
                    <a:pt x="21" y="258"/>
                  </a:lnTo>
                  <a:lnTo>
                    <a:pt x="28" y="243"/>
                  </a:lnTo>
                  <a:lnTo>
                    <a:pt x="36" y="228"/>
                  </a:lnTo>
                  <a:lnTo>
                    <a:pt x="45" y="213"/>
                  </a:lnTo>
                  <a:lnTo>
                    <a:pt x="55" y="198"/>
                  </a:lnTo>
                  <a:lnTo>
                    <a:pt x="65" y="183"/>
                  </a:lnTo>
                  <a:lnTo>
                    <a:pt x="76" y="168"/>
                  </a:lnTo>
                  <a:lnTo>
                    <a:pt x="88" y="154"/>
                  </a:lnTo>
                  <a:lnTo>
                    <a:pt x="101" y="140"/>
                  </a:lnTo>
                  <a:lnTo>
                    <a:pt x="126" y="115"/>
                  </a:lnTo>
                  <a:lnTo>
                    <a:pt x="154" y="90"/>
                  </a:lnTo>
                  <a:lnTo>
                    <a:pt x="183" y="68"/>
                  </a:lnTo>
                  <a:lnTo>
                    <a:pt x="212" y="48"/>
                  </a:lnTo>
                  <a:lnTo>
                    <a:pt x="227" y="40"/>
                  </a:lnTo>
                  <a:lnTo>
                    <a:pt x="242" y="32"/>
                  </a:lnTo>
                  <a:lnTo>
                    <a:pt x="257" y="25"/>
                  </a:lnTo>
                  <a:lnTo>
                    <a:pt x="272" y="18"/>
                  </a:lnTo>
                  <a:lnTo>
                    <a:pt x="287" y="13"/>
                  </a:lnTo>
                  <a:lnTo>
                    <a:pt x="301" y="8"/>
                  </a:lnTo>
                  <a:lnTo>
                    <a:pt x="315" y="4"/>
                  </a:lnTo>
                  <a:lnTo>
                    <a:pt x="329" y="2"/>
                  </a:lnTo>
                  <a:lnTo>
                    <a:pt x="343" y="1"/>
                  </a:lnTo>
                  <a:lnTo>
                    <a:pt x="356" y="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A2DA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824163" y="1030288"/>
              <a:ext cx="171450" cy="142875"/>
            </a:xfrm>
            <a:custGeom>
              <a:avLst/>
              <a:gdLst>
                <a:gd name="T0" fmla="*/ 2147483647 w 433"/>
                <a:gd name="T1" fmla="*/ 0 h 360"/>
                <a:gd name="T2" fmla="*/ 2147483647 w 433"/>
                <a:gd name="T3" fmla="*/ 1062718538 h 360"/>
                <a:gd name="T4" fmla="*/ 2147483647 w 433"/>
                <a:gd name="T5" fmla="*/ 1875311369 h 360"/>
                <a:gd name="T6" fmla="*/ 2147483647 w 433"/>
                <a:gd name="T7" fmla="*/ 2147483647 h 360"/>
                <a:gd name="T8" fmla="*/ 2147483647 w 433"/>
                <a:gd name="T9" fmla="*/ 2147483647 h 360"/>
                <a:gd name="T10" fmla="*/ 2147483647 w 433"/>
                <a:gd name="T11" fmla="*/ 2147483647 h 360"/>
                <a:gd name="T12" fmla="*/ 2147483647 w 433"/>
                <a:gd name="T13" fmla="*/ 2147483647 h 360"/>
                <a:gd name="T14" fmla="*/ 2147483647 w 433"/>
                <a:gd name="T15" fmla="*/ 2147483647 h 360"/>
                <a:gd name="T16" fmla="*/ 2147483647 w 433"/>
                <a:gd name="T17" fmla="*/ 2147483647 h 360"/>
                <a:gd name="T18" fmla="*/ 2147483647 w 433"/>
                <a:gd name="T19" fmla="*/ 2147483647 h 360"/>
                <a:gd name="T20" fmla="*/ 2147483647 w 433"/>
                <a:gd name="T21" fmla="*/ 2147483647 h 360"/>
                <a:gd name="T22" fmla="*/ 2147483647 w 433"/>
                <a:gd name="T23" fmla="*/ 2147483647 h 360"/>
                <a:gd name="T24" fmla="*/ 2147483647 w 433"/>
                <a:gd name="T25" fmla="*/ 2147483647 h 360"/>
                <a:gd name="T26" fmla="*/ 2147483647 w 433"/>
                <a:gd name="T27" fmla="*/ 2147483647 h 360"/>
                <a:gd name="T28" fmla="*/ 2147483647 w 433"/>
                <a:gd name="T29" fmla="*/ 2147483647 h 360"/>
                <a:gd name="T30" fmla="*/ 2147483647 w 433"/>
                <a:gd name="T31" fmla="*/ 2147483647 h 360"/>
                <a:gd name="T32" fmla="*/ 2147483647 w 433"/>
                <a:gd name="T33" fmla="*/ 2147483647 h 360"/>
                <a:gd name="T34" fmla="*/ 2147483647 w 433"/>
                <a:gd name="T35" fmla="*/ 2147483647 h 360"/>
                <a:gd name="T36" fmla="*/ 2147483647 w 433"/>
                <a:gd name="T37" fmla="*/ 2147483647 h 360"/>
                <a:gd name="T38" fmla="*/ 2147483647 w 433"/>
                <a:gd name="T39" fmla="*/ 2147483647 h 360"/>
                <a:gd name="T40" fmla="*/ 2147483647 w 433"/>
                <a:gd name="T41" fmla="*/ 2147483647 h 360"/>
                <a:gd name="T42" fmla="*/ 2147483647 w 433"/>
                <a:gd name="T43" fmla="*/ 2147483647 h 360"/>
                <a:gd name="T44" fmla="*/ 2147483647 w 433"/>
                <a:gd name="T45" fmla="*/ 2147483647 h 360"/>
                <a:gd name="T46" fmla="*/ 2147483647 w 433"/>
                <a:gd name="T47" fmla="*/ 2147483647 h 360"/>
                <a:gd name="T48" fmla="*/ 2147483647 w 433"/>
                <a:gd name="T49" fmla="*/ 2147483647 h 360"/>
                <a:gd name="T50" fmla="*/ 1862426110 w 433"/>
                <a:gd name="T51" fmla="*/ 2147483647 h 360"/>
                <a:gd name="T52" fmla="*/ 2147483647 w 433"/>
                <a:gd name="T53" fmla="*/ 2147483647 h 360"/>
                <a:gd name="T54" fmla="*/ 2147483647 w 433"/>
                <a:gd name="T55" fmla="*/ 2147483647 h 360"/>
                <a:gd name="T56" fmla="*/ 2147483647 w 433"/>
                <a:gd name="T57" fmla="*/ 2147483647 h 360"/>
                <a:gd name="T58" fmla="*/ 2147483647 w 433"/>
                <a:gd name="T59" fmla="*/ 2147483647 h 360"/>
                <a:gd name="T60" fmla="*/ 2147483647 w 433"/>
                <a:gd name="T61" fmla="*/ 2147483647 h 360"/>
                <a:gd name="T62" fmla="*/ 682947120 w 433"/>
                <a:gd name="T63" fmla="*/ 875124456 h 360"/>
                <a:gd name="T64" fmla="*/ 2147483647 w 433"/>
                <a:gd name="T65" fmla="*/ 0 h 3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33" h="360">
                  <a:moveTo>
                    <a:pt x="86" y="0"/>
                  </a:moveTo>
                  <a:lnTo>
                    <a:pt x="86" y="0"/>
                  </a:lnTo>
                  <a:lnTo>
                    <a:pt x="122" y="7"/>
                  </a:lnTo>
                  <a:lnTo>
                    <a:pt x="162" y="17"/>
                  </a:lnTo>
                  <a:lnTo>
                    <a:pt x="181" y="23"/>
                  </a:lnTo>
                  <a:lnTo>
                    <a:pt x="201" y="30"/>
                  </a:lnTo>
                  <a:lnTo>
                    <a:pt x="221" y="38"/>
                  </a:lnTo>
                  <a:lnTo>
                    <a:pt x="240" y="47"/>
                  </a:lnTo>
                  <a:lnTo>
                    <a:pt x="267" y="62"/>
                  </a:lnTo>
                  <a:lnTo>
                    <a:pt x="280" y="70"/>
                  </a:lnTo>
                  <a:lnTo>
                    <a:pt x="295" y="79"/>
                  </a:lnTo>
                  <a:lnTo>
                    <a:pt x="309" y="90"/>
                  </a:lnTo>
                  <a:lnTo>
                    <a:pt x="323" y="101"/>
                  </a:lnTo>
                  <a:lnTo>
                    <a:pt x="338" y="114"/>
                  </a:lnTo>
                  <a:lnTo>
                    <a:pt x="352" y="128"/>
                  </a:lnTo>
                  <a:lnTo>
                    <a:pt x="368" y="148"/>
                  </a:lnTo>
                  <a:lnTo>
                    <a:pt x="396" y="183"/>
                  </a:lnTo>
                  <a:lnTo>
                    <a:pt x="410" y="202"/>
                  </a:lnTo>
                  <a:lnTo>
                    <a:pt x="421" y="219"/>
                  </a:lnTo>
                  <a:lnTo>
                    <a:pt x="430" y="234"/>
                  </a:lnTo>
                  <a:lnTo>
                    <a:pt x="432" y="240"/>
                  </a:lnTo>
                  <a:lnTo>
                    <a:pt x="433" y="244"/>
                  </a:lnTo>
                  <a:lnTo>
                    <a:pt x="431" y="251"/>
                  </a:lnTo>
                  <a:lnTo>
                    <a:pt x="427" y="262"/>
                  </a:lnTo>
                  <a:lnTo>
                    <a:pt x="411" y="292"/>
                  </a:lnTo>
                  <a:lnTo>
                    <a:pt x="390" y="328"/>
                  </a:lnTo>
                  <a:lnTo>
                    <a:pt x="369" y="360"/>
                  </a:lnTo>
                  <a:lnTo>
                    <a:pt x="315" y="352"/>
                  </a:lnTo>
                  <a:lnTo>
                    <a:pt x="286" y="348"/>
                  </a:lnTo>
                  <a:lnTo>
                    <a:pt x="257" y="343"/>
                  </a:lnTo>
                  <a:lnTo>
                    <a:pt x="249" y="327"/>
                  </a:lnTo>
                  <a:lnTo>
                    <a:pt x="239" y="310"/>
                  </a:lnTo>
                  <a:lnTo>
                    <a:pt x="229" y="295"/>
                  </a:lnTo>
                  <a:lnTo>
                    <a:pt x="216" y="280"/>
                  </a:lnTo>
                  <a:lnTo>
                    <a:pt x="202" y="268"/>
                  </a:lnTo>
                  <a:lnTo>
                    <a:pt x="187" y="255"/>
                  </a:lnTo>
                  <a:lnTo>
                    <a:pt x="171" y="244"/>
                  </a:lnTo>
                  <a:lnTo>
                    <a:pt x="156" y="233"/>
                  </a:lnTo>
                  <a:lnTo>
                    <a:pt x="138" y="225"/>
                  </a:lnTo>
                  <a:lnTo>
                    <a:pt x="122" y="216"/>
                  </a:lnTo>
                  <a:lnTo>
                    <a:pt x="105" y="210"/>
                  </a:lnTo>
                  <a:lnTo>
                    <a:pt x="89" y="205"/>
                  </a:lnTo>
                  <a:lnTo>
                    <a:pt x="73" y="202"/>
                  </a:lnTo>
                  <a:lnTo>
                    <a:pt x="58" y="200"/>
                  </a:lnTo>
                  <a:lnTo>
                    <a:pt x="44" y="200"/>
                  </a:lnTo>
                  <a:lnTo>
                    <a:pt x="30" y="201"/>
                  </a:lnTo>
                  <a:lnTo>
                    <a:pt x="60" y="140"/>
                  </a:lnTo>
                  <a:lnTo>
                    <a:pt x="72" y="113"/>
                  </a:lnTo>
                  <a:lnTo>
                    <a:pt x="76" y="104"/>
                  </a:lnTo>
                  <a:lnTo>
                    <a:pt x="77" y="98"/>
                  </a:lnTo>
                  <a:lnTo>
                    <a:pt x="76" y="95"/>
                  </a:lnTo>
                  <a:lnTo>
                    <a:pt x="75" y="92"/>
                  </a:lnTo>
                  <a:lnTo>
                    <a:pt x="69" y="82"/>
                  </a:lnTo>
                  <a:lnTo>
                    <a:pt x="60" y="70"/>
                  </a:lnTo>
                  <a:lnTo>
                    <a:pt x="48" y="56"/>
                  </a:lnTo>
                  <a:lnTo>
                    <a:pt x="23" y="27"/>
                  </a:lnTo>
                  <a:lnTo>
                    <a:pt x="11" y="14"/>
                  </a:lnTo>
                  <a:lnTo>
                    <a:pt x="0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8B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2660650" y="1462089"/>
              <a:ext cx="53975" cy="65087"/>
            </a:xfrm>
            <a:custGeom>
              <a:avLst/>
              <a:gdLst>
                <a:gd name="T0" fmla="*/ 2147483647 w 133"/>
                <a:gd name="T1" fmla="*/ 2147483647 h 163"/>
                <a:gd name="T2" fmla="*/ 2147483647 w 133"/>
                <a:gd name="T3" fmla="*/ 2147483647 h 163"/>
                <a:gd name="T4" fmla="*/ 2147483647 w 133"/>
                <a:gd name="T5" fmla="*/ 2147483647 h 163"/>
                <a:gd name="T6" fmla="*/ 2147483647 w 133"/>
                <a:gd name="T7" fmla="*/ 2147483647 h 163"/>
                <a:gd name="T8" fmla="*/ 2147483647 w 133"/>
                <a:gd name="T9" fmla="*/ 2147483647 h 163"/>
                <a:gd name="T10" fmla="*/ 2147483647 w 133"/>
                <a:gd name="T11" fmla="*/ 2147483647 h 163"/>
                <a:gd name="T12" fmla="*/ 2147483647 w 133"/>
                <a:gd name="T13" fmla="*/ 2147483647 h 163"/>
                <a:gd name="T14" fmla="*/ 2147483647 w 133"/>
                <a:gd name="T15" fmla="*/ 2147483647 h 163"/>
                <a:gd name="T16" fmla="*/ 2147483647 w 133"/>
                <a:gd name="T17" fmla="*/ 1209753121 h 163"/>
                <a:gd name="T18" fmla="*/ 2147483647 w 133"/>
                <a:gd name="T19" fmla="*/ 700307747 h 163"/>
                <a:gd name="T20" fmla="*/ 2147483647 w 133"/>
                <a:gd name="T21" fmla="*/ 254643024 h 163"/>
                <a:gd name="T22" fmla="*/ 2147483647 w 133"/>
                <a:gd name="T23" fmla="*/ 127401175 h 163"/>
                <a:gd name="T24" fmla="*/ 2147483647 w 133"/>
                <a:gd name="T25" fmla="*/ 0 h 163"/>
                <a:gd name="T26" fmla="*/ 2147483647 w 133"/>
                <a:gd name="T27" fmla="*/ 0 h 163"/>
                <a:gd name="T28" fmla="*/ 2147483647 w 133"/>
                <a:gd name="T29" fmla="*/ 63620924 h 163"/>
                <a:gd name="T30" fmla="*/ 2147483647 w 133"/>
                <a:gd name="T31" fmla="*/ 254643024 h 163"/>
                <a:gd name="T32" fmla="*/ 2147483647 w 133"/>
                <a:gd name="T33" fmla="*/ 445665123 h 163"/>
                <a:gd name="T34" fmla="*/ 2147483647 w 133"/>
                <a:gd name="T35" fmla="*/ 1209753121 h 163"/>
                <a:gd name="T36" fmla="*/ 2147483647 w 133"/>
                <a:gd name="T37" fmla="*/ 1528176395 h 163"/>
                <a:gd name="T38" fmla="*/ 2147483647 w 133"/>
                <a:gd name="T39" fmla="*/ 1337154295 h 163"/>
                <a:gd name="T40" fmla="*/ 2138737055 w 133"/>
                <a:gd name="T41" fmla="*/ 318423274 h 163"/>
                <a:gd name="T42" fmla="*/ 1470402371 w 133"/>
                <a:gd name="T43" fmla="*/ 0 h 163"/>
                <a:gd name="T44" fmla="*/ 1269968035 w 133"/>
                <a:gd name="T45" fmla="*/ 0 h 163"/>
                <a:gd name="T46" fmla="*/ 601468180 w 133"/>
                <a:gd name="T47" fmla="*/ 63620924 h 163"/>
                <a:gd name="T48" fmla="*/ 267300839 w 133"/>
                <a:gd name="T49" fmla="*/ 318423274 h 163"/>
                <a:gd name="T50" fmla="*/ 133733005 w 133"/>
                <a:gd name="T51" fmla="*/ 509445373 h 163"/>
                <a:gd name="T52" fmla="*/ 0 w 133"/>
                <a:gd name="T53" fmla="*/ 1528176395 h 163"/>
                <a:gd name="T54" fmla="*/ 0 w 133"/>
                <a:gd name="T55" fmla="*/ 2147483647 h 163"/>
                <a:gd name="T56" fmla="*/ 133733005 w 133"/>
                <a:gd name="T57" fmla="*/ 2147483647 h 163"/>
                <a:gd name="T58" fmla="*/ 200434742 w 133"/>
                <a:gd name="T59" fmla="*/ 2147483647 h 163"/>
                <a:gd name="T60" fmla="*/ 534766444 w 133"/>
                <a:gd name="T61" fmla="*/ 2147483647 h 163"/>
                <a:gd name="T62" fmla="*/ 1002502025 w 133"/>
                <a:gd name="T63" fmla="*/ 2147483647 h 163"/>
                <a:gd name="T64" fmla="*/ 1203101533 w 133"/>
                <a:gd name="T65" fmla="*/ 2147483647 h 163"/>
                <a:gd name="T66" fmla="*/ 1604135377 w 133"/>
                <a:gd name="T67" fmla="*/ 2147483647 h 163"/>
                <a:gd name="T68" fmla="*/ 1804569713 w 133"/>
                <a:gd name="T69" fmla="*/ 2147483647 h 163"/>
                <a:gd name="T70" fmla="*/ 1938302718 w 133"/>
                <a:gd name="T71" fmla="*/ 2147483647 h 163"/>
                <a:gd name="T72" fmla="*/ 2005169221 w 133"/>
                <a:gd name="T73" fmla="*/ 2147483647 h 1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3" h="163">
                  <a:moveTo>
                    <a:pt x="30" y="52"/>
                  </a:moveTo>
                  <a:lnTo>
                    <a:pt x="91" y="145"/>
                  </a:lnTo>
                  <a:lnTo>
                    <a:pt x="97" y="154"/>
                  </a:lnTo>
                  <a:lnTo>
                    <a:pt x="103" y="160"/>
                  </a:lnTo>
                  <a:lnTo>
                    <a:pt x="108" y="162"/>
                  </a:lnTo>
                  <a:lnTo>
                    <a:pt x="116" y="163"/>
                  </a:lnTo>
                  <a:lnTo>
                    <a:pt x="120" y="163"/>
                  </a:lnTo>
                  <a:lnTo>
                    <a:pt x="124" y="162"/>
                  </a:lnTo>
                  <a:lnTo>
                    <a:pt x="126" y="160"/>
                  </a:lnTo>
                  <a:lnTo>
                    <a:pt x="128" y="157"/>
                  </a:lnTo>
                  <a:lnTo>
                    <a:pt x="131" y="154"/>
                  </a:lnTo>
                  <a:lnTo>
                    <a:pt x="132" y="150"/>
                  </a:lnTo>
                  <a:lnTo>
                    <a:pt x="133" y="138"/>
                  </a:lnTo>
                  <a:lnTo>
                    <a:pt x="133" y="19"/>
                  </a:lnTo>
                  <a:lnTo>
                    <a:pt x="132" y="11"/>
                  </a:lnTo>
                  <a:lnTo>
                    <a:pt x="131" y="7"/>
                  </a:lnTo>
                  <a:lnTo>
                    <a:pt x="130" y="4"/>
                  </a:lnTo>
                  <a:lnTo>
                    <a:pt x="127" y="2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4" y="0"/>
                  </a:lnTo>
                  <a:lnTo>
                    <a:pt x="111" y="1"/>
                  </a:lnTo>
                  <a:lnTo>
                    <a:pt x="108" y="3"/>
                  </a:lnTo>
                  <a:lnTo>
                    <a:pt x="106" y="4"/>
                  </a:lnTo>
                  <a:lnTo>
                    <a:pt x="105" y="7"/>
                  </a:lnTo>
                  <a:lnTo>
                    <a:pt x="104" y="11"/>
                  </a:lnTo>
                  <a:lnTo>
                    <a:pt x="103" y="19"/>
                  </a:lnTo>
                  <a:lnTo>
                    <a:pt x="103" y="112"/>
                  </a:lnTo>
                  <a:lnTo>
                    <a:pt x="46" y="24"/>
                  </a:lnTo>
                  <a:lnTo>
                    <a:pt x="45" y="21"/>
                  </a:lnTo>
                  <a:lnTo>
                    <a:pt x="38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3"/>
                  </a:lnTo>
                  <a:lnTo>
                    <a:pt x="0" y="24"/>
                  </a:lnTo>
                  <a:lnTo>
                    <a:pt x="0" y="143"/>
                  </a:lnTo>
                  <a:lnTo>
                    <a:pt x="1" y="152"/>
                  </a:lnTo>
                  <a:lnTo>
                    <a:pt x="2" y="155"/>
                  </a:lnTo>
                  <a:lnTo>
                    <a:pt x="3" y="158"/>
                  </a:lnTo>
                  <a:lnTo>
                    <a:pt x="5" y="161"/>
                  </a:lnTo>
                  <a:lnTo>
                    <a:pt x="8" y="162"/>
                  </a:lnTo>
                  <a:lnTo>
                    <a:pt x="12" y="163"/>
                  </a:lnTo>
                  <a:lnTo>
                    <a:pt x="15" y="163"/>
                  </a:lnTo>
                  <a:lnTo>
                    <a:pt x="18" y="163"/>
                  </a:lnTo>
                  <a:lnTo>
                    <a:pt x="21" y="162"/>
                  </a:lnTo>
                  <a:lnTo>
                    <a:pt x="24" y="161"/>
                  </a:lnTo>
                  <a:lnTo>
                    <a:pt x="27" y="158"/>
                  </a:lnTo>
                  <a:lnTo>
                    <a:pt x="28" y="155"/>
                  </a:lnTo>
                  <a:lnTo>
                    <a:pt x="29" y="152"/>
                  </a:lnTo>
                  <a:lnTo>
                    <a:pt x="30" y="143"/>
                  </a:lnTo>
                  <a:lnTo>
                    <a:pt x="30" y="52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2724150" y="1441451"/>
              <a:ext cx="55563" cy="85725"/>
            </a:xfrm>
            <a:custGeom>
              <a:avLst/>
              <a:gdLst>
                <a:gd name="T0" fmla="*/ 2147483647 w 142"/>
                <a:gd name="T1" fmla="*/ 959641662 h 219"/>
                <a:gd name="T2" fmla="*/ 2147483647 w 142"/>
                <a:gd name="T3" fmla="*/ 719693082 h 219"/>
                <a:gd name="T4" fmla="*/ 2147483647 w 142"/>
                <a:gd name="T5" fmla="*/ 179885105 h 219"/>
                <a:gd name="T6" fmla="*/ 2147483647 w 142"/>
                <a:gd name="T7" fmla="*/ 59910423 h 219"/>
                <a:gd name="T8" fmla="*/ 2147483647 w 142"/>
                <a:gd name="T9" fmla="*/ 0 h 219"/>
                <a:gd name="T10" fmla="*/ 2147483647 w 142"/>
                <a:gd name="T11" fmla="*/ 59910423 h 219"/>
                <a:gd name="T12" fmla="*/ 2147483647 w 142"/>
                <a:gd name="T13" fmla="*/ 179885105 h 219"/>
                <a:gd name="T14" fmla="*/ 2147483647 w 142"/>
                <a:gd name="T15" fmla="*/ 1739398611 h 219"/>
                <a:gd name="T16" fmla="*/ 2147483647 w 142"/>
                <a:gd name="T17" fmla="*/ 1919283716 h 219"/>
                <a:gd name="T18" fmla="*/ 2147483647 w 142"/>
                <a:gd name="T19" fmla="*/ 2039258007 h 219"/>
                <a:gd name="T20" fmla="*/ 2147483647 w 142"/>
                <a:gd name="T21" fmla="*/ 2147483647 h 219"/>
                <a:gd name="T22" fmla="*/ 2147483647 w 142"/>
                <a:gd name="T23" fmla="*/ 2147483647 h 219"/>
                <a:gd name="T24" fmla="*/ 2147483647 w 142"/>
                <a:gd name="T25" fmla="*/ 2147483647 h 219"/>
                <a:gd name="T26" fmla="*/ 2147483647 w 142"/>
                <a:gd name="T27" fmla="*/ 2147483647 h 219"/>
                <a:gd name="T28" fmla="*/ 2147483647 w 142"/>
                <a:gd name="T29" fmla="*/ 2147483647 h 219"/>
                <a:gd name="T30" fmla="*/ 2147483647 w 142"/>
                <a:gd name="T31" fmla="*/ 1199590635 h 219"/>
                <a:gd name="T32" fmla="*/ 2147483647 w 142"/>
                <a:gd name="T33" fmla="*/ 959641662 h 219"/>
                <a:gd name="T34" fmla="*/ 2147483647 w 142"/>
                <a:gd name="T35" fmla="*/ 2147483647 h 219"/>
                <a:gd name="T36" fmla="*/ 2147483647 w 142"/>
                <a:gd name="T37" fmla="*/ 2147483647 h 219"/>
                <a:gd name="T38" fmla="*/ 2147483647 w 142"/>
                <a:gd name="T39" fmla="*/ 2147483647 h 219"/>
                <a:gd name="T40" fmla="*/ 2147483647 w 142"/>
                <a:gd name="T41" fmla="*/ 2147483647 h 219"/>
                <a:gd name="T42" fmla="*/ 2147483647 w 142"/>
                <a:gd name="T43" fmla="*/ 2147483647 h 219"/>
                <a:gd name="T44" fmla="*/ 2147483647 w 142"/>
                <a:gd name="T45" fmla="*/ 2147483647 h 219"/>
                <a:gd name="T46" fmla="*/ 2147483647 w 142"/>
                <a:gd name="T47" fmla="*/ 2147483647 h 219"/>
                <a:gd name="T48" fmla="*/ 2147483647 w 142"/>
                <a:gd name="T49" fmla="*/ 2147483647 h 219"/>
                <a:gd name="T50" fmla="*/ 2147483647 w 142"/>
                <a:gd name="T51" fmla="*/ 2147483647 h 219"/>
                <a:gd name="T52" fmla="*/ 2147483647 w 142"/>
                <a:gd name="T53" fmla="*/ 2147483647 h 219"/>
                <a:gd name="T54" fmla="*/ 2147483647 w 142"/>
                <a:gd name="T55" fmla="*/ 2147483647 h 219"/>
                <a:gd name="T56" fmla="*/ 2147483647 w 142"/>
                <a:gd name="T57" fmla="*/ 2147483647 h 219"/>
                <a:gd name="T58" fmla="*/ 2147483647 w 142"/>
                <a:gd name="T59" fmla="*/ 2147483647 h 219"/>
                <a:gd name="T60" fmla="*/ 2147483647 w 142"/>
                <a:gd name="T61" fmla="*/ 2147483647 h 219"/>
                <a:gd name="T62" fmla="*/ 2147483647 w 142"/>
                <a:gd name="T63" fmla="*/ 2147483647 h 219"/>
                <a:gd name="T64" fmla="*/ 2147483647 w 142"/>
                <a:gd name="T65" fmla="*/ 2147483647 h 219"/>
                <a:gd name="T66" fmla="*/ 2147483647 w 142"/>
                <a:gd name="T67" fmla="*/ 2147483647 h 219"/>
                <a:gd name="T68" fmla="*/ 179747479 w 142"/>
                <a:gd name="T69" fmla="*/ 2147483647 h 219"/>
                <a:gd name="T70" fmla="*/ 0 w 142"/>
                <a:gd name="T71" fmla="*/ 2147483647 h 219"/>
                <a:gd name="T72" fmla="*/ 0 w 142"/>
                <a:gd name="T73" fmla="*/ 2147483647 h 219"/>
                <a:gd name="T74" fmla="*/ 119882651 w 142"/>
                <a:gd name="T75" fmla="*/ 2147483647 h 219"/>
                <a:gd name="T76" fmla="*/ 299477136 w 142"/>
                <a:gd name="T77" fmla="*/ 2147483647 h 219"/>
                <a:gd name="T78" fmla="*/ 1018467051 w 142"/>
                <a:gd name="T79" fmla="*/ 2147483647 h 219"/>
                <a:gd name="T80" fmla="*/ 1317943795 w 142"/>
                <a:gd name="T81" fmla="*/ 2147483647 h 219"/>
                <a:gd name="T82" fmla="*/ 1557709488 w 142"/>
                <a:gd name="T83" fmla="*/ 2147483647 h 219"/>
                <a:gd name="T84" fmla="*/ 1977068882 w 142"/>
                <a:gd name="T85" fmla="*/ 2147483647 h 219"/>
                <a:gd name="T86" fmla="*/ 2147483647 w 142"/>
                <a:gd name="T87" fmla="*/ 2147483647 h 219"/>
                <a:gd name="T88" fmla="*/ 2147483647 w 142"/>
                <a:gd name="T89" fmla="*/ 2147483647 h 2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2" h="219">
                  <a:moveTo>
                    <a:pt x="94" y="16"/>
                  </a:moveTo>
                  <a:lnTo>
                    <a:pt x="94" y="16"/>
                  </a:lnTo>
                  <a:lnTo>
                    <a:pt x="95" y="12"/>
                  </a:lnTo>
                  <a:lnTo>
                    <a:pt x="94" y="8"/>
                  </a:lnTo>
                  <a:lnTo>
                    <a:pt x="92" y="3"/>
                  </a:lnTo>
                  <a:lnTo>
                    <a:pt x="87" y="1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7" y="1"/>
                  </a:lnTo>
                  <a:lnTo>
                    <a:pt x="74" y="3"/>
                  </a:lnTo>
                  <a:lnTo>
                    <a:pt x="72" y="5"/>
                  </a:lnTo>
                  <a:lnTo>
                    <a:pt x="58" y="29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7" y="38"/>
                  </a:lnTo>
                  <a:lnTo>
                    <a:pt x="59" y="41"/>
                  </a:lnTo>
                  <a:lnTo>
                    <a:pt x="62" y="42"/>
                  </a:lnTo>
                  <a:lnTo>
                    <a:pt x="66" y="43"/>
                  </a:lnTo>
                  <a:lnTo>
                    <a:pt x="69" y="42"/>
                  </a:lnTo>
                  <a:lnTo>
                    <a:pt x="73" y="40"/>
                  </a:lnTo>
                  <a:lnTo>
                    <a:pt x="90" y="20"/>
                  </a:lnTo>
                  <a:lnTo>
                    <a:pt x="94" y="16"/>
                  </a:lnTo>
                  <a:close/>
                  <a:moveTo>
                    <a:pt x="40" y="189"/>
                  </a:moveTo>
                  <a:lnTo>
                    <a:pt x="102" y="189"/>
                  </a:lnTo>
                  <a:lnTo>
                    <a:pt x="110" y="208"/>
                  </a:lnTo>
                  <a:lnTo>
                    <a:pt x="112" y="213"/>
                  </a:lnTo>
                  <a:lnTo>
                    <a:pt x="116" y="217"/>
                  </a:lnTo>
                  <a:lnTo>
                    <a:pt x="120" y="218"/>
                  </a:lnTo>
                  <a:lnTo>
                    <a:pt x="126" y="219"/>
                  </a:lnTo>
                  <a:lnTo>
                    <a:pt x="132" y="218"/>
                  </a:lnTo>
                  <a:lnTo>
                    <a:pt x="138" y="216"/>
                  </a:lnTo>
                  <a:lnTo>
                    <a:pt x="141" y="211"/>
                  </a:lnTo>
                  <a:lnTo>
                    <a:pt x="142" y="206"/>
                  </a:lnTo>
                  <a:lnTo>
                    <a:pt x="142" y="203"/>
                  </a:lnTo>
                  <a:lnTo>
                    <a:pt x="141" y="199"/>
                  </a:lnTo>
                  <a:lnTo>
                    <a:pt x="95" y="72"/>
                  </a:lnTo>
                  <a:lnTo>
                    <a:pt x="90" y="63"/>
                  </a:lnTo>
                  <a:lnTo>
                    <a:pt x="88" y="61"/>
                  </a:lnTo>
                  <a:lnTo>
                    <a:pt x="86" y="59"/>
                  </a:lnTo>
                  <a:lnTo>
                    <a:pt x="80" y="57"/>
                  </a:lnTo>
                  <a:lnTo>
                    <a:pt x="71" y="56"/>
                  </a:lnTo>
                  <a:lnTo>
                    <a:pt x="62" y="57"/>
                  </a:lnTo>
                  <a:lnTo>
                    <a:pt x="57" y="58"/>
                  </a:lnTo>
                  <a:lnTo>
                    <a:pt x="55" y="59"/>
                  </a:lnTo>
                  <a:lnTo>
                    <a:pt x="53" y="61"/>
                  </a:lnTo>
                  <a:lnTo>
                    <a:pt x="51" y="64"/>
                  </a:lnTo>
                  <a:lnTo>
                    <a:pt x="47" y="73"/>
                  </a:lnTo>
                  <a:lnTo>
                    <a:pt x="3" y="199"/>
                  </a:lnTo>
                  <a:lnTo>
                    <a:pt x="0" y="203"/>
                  </a:lnTo>
                  <a:lnTo>
                    <a:pt x="0" y="206"/>
                  </a:lnTo>
                  <a:lnTo>
                    <a:pt x="2" y="211"/>
                  </a:lnTo>
                  <a:lnTo>
                    <a:pt x="5" y="216"/>
                  </a:lnTo>
                  <a:lnTo>
                    <a:pt x="10" y="218"/>
                  </a:lnTo>
                  <a:lnTo>
                    <a:pt x="17" y="219"/>
                  </a:lnTo>
                  <a:lnTo>
                    <a:pt x="22" y="218"/>
                  </a:lnTo>
                  <a:lnTo>
                    <a:pt x="26" y="217"/>
                  </a:lnTo>
                  <a:lnTo>
                    <a:pt x="30" y="213"/>
                  </a:lnTo>
                  <a:lnTo>
                    <a:pt x="33" y="208"/>
                  </a:lnTo>
                  <a:lnTo>
                    <a:pt x="40" y="189"/>
                  </a:lnTo>
                  <a:close/>
                  <a:moveTo>
                    <a:pt x="94" y="159"/>
                  </a:moveTo>
                  <a:lnTo>
                    <a:pt x="49" y="159"/>
                  </a:lnTo>
                  <a:lnTo>
                    <a:pt x="71" y="90"/>
                  </a:lnTo>
                  <a:lnTo>
                    <a:pt x="94" y="159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2792413" y="1465264"/>
              <a:ext cx="50800" cy="61912"/>
            </a:xfrm>
            <a:custGeom>
              <a:avLst/>
              <a:gdLst>
                <a:gd name="T0" fmla="*/ 2147483647 w 129"/>
                <a:gd name="T1" fmla="*/ 2147483647 h 159"/>
                <a:gd name="T2" fmla="*/ 2147483647 w 129"/>
                <a:gd name="T3" fmla="*/ 2147483647 h 159"/>
                <a:gd name="T4" fmla="*/ 2147483647 w 129"/>
                <a:gd name="T5" fmla="*/ 2147483647 h 159"/>
                <a:gd name="T6" fmla="*/ 2147483647 w 129"/>
                <a:gd name="T7" fmla="*/ 2147483647 h 159"/>
                <a:gd name="T8" fmla="*/ 2147483647 w 129"/>
                <a:gd name="T9" fmla="*/ 2147483647 h 159"/>
                <a:gd name="T10" fmla="*/ 2147483647 w 129"/>
                <a:gd name="T11" fmla="*/ 2147483647 h 159"/>
                <a:gd name="T12" fmla="*/ 2147483647 w 129"/>
                <a:gd name="T13" fmla="*/ 2147483647 h 159"/>
                <a:gd name="T14" fmla="*/ 2147483647 w 129"/>
                <a:gd name="T15" fmla="*/ 2147483647 h 159"/>
                <a:gd name="T16" fmla="*/ 2147483647 w 129"/>
                <a:gd name="T17" fmla="*/ 2147483647 h 159"/>
                <a:gd name="T18" fmla="*/ 2147483647 w 129"/>
                <a:gd name="T19" fmla="*/ 2147483647 h 159"/>
                <a:gd name="T20" fmla="*/ 2147483647 w 129"/>
                <a:gd name="T21" fmla="*/ 2147483647 h 159"/>
                <a:gd name="T22" fmla="*/ 2147483647 w 129"/>
                <a:gd name="T23" fmla="*/ 2147483647 h 159"/>
                <a:gd name="T24" fmla="*/ 2147483647 w 129"/>
                <a:gd name="T25" fmla="*/ 2147483647 h 159"/>
                <a:gd name="T26" fmla="*/ 2147483647 w 129"/>
                <a:gd name="T27" fmla="*/ 2147483647 h 159"/>
                <a:gd name="T28" fmla="*/ 2147483647 w 129"/>
                <a:gd name="T29" fmla="*/ 2147483647 h 159"/>
                <a:gd name="T30" fmla="*/ 2147483647 w 129"/>
                <a:gd name="T31" fmla="*/ 2147483647 h 159"/>
                <a:gd name="T32" fmla="*/ 2147483647 w 129"/>
                <a:gd name="T33" fmla="*/ 2147483647 h 159"/>
                <a:gd name="T34" fmla="*/ 2147483647 w 129"/>
                <a:gd name="T35" fmla="*/ 2147483647 h 159"/>
                <a:gd name="T36" fmla="*/ 2147483647 w 129"/>
                <a:gd name="T37" fmla="*/ 2147483647 h 159"/>
                <a:gd name="T38" fmla="*/ 2147483647 w 129"/>
                <a:gd name="T39" fmla="*/ 2147483647 h 159"/>
                <a:gd name="T40" fmla="*/ 2147483647 w 129"/>
                <a:gd name="T41" fmla="*/ 2147483647 h 159"/>
                <a:gd name="T42" fmla="*/ 2147483647 w 129"/>
                <a:gd name="T43" fmla="*/ 2147483647 h 159"/>
                <a:gd name="T44" fmla="*/ 2147483647 w 129"/>
                <a:gd name="T45" fmla="*/ 2147483647 h 159"/>
                <a:gd name="T46" fmla="*/ 2147483647 w 129"/>
                <a:gd name="T47" fmla="*/ 2147483647 h 159"/>
                <a:gd name="T48" fmla="*/ 2147483647 w 129"/>
                <a:gd name="T49" fmla="*/ 2147483647 h 159"/>
                <a:gd name="T50" fmla="*/ 2147483647 w 129"/>
                <a:gd name="T51" fmla="*/ 2007356915 h 159"/>
                <a:gd name="T52" fmla="*/ 2147483647 w 129"/>
                <a:gd name="T53" fmla="*/ 1003754194 h 159"/>
                <a:gd name="T54" fmla="*/ 2147483647 w 129"/>
                <a:gd name="T55" fmla="*/ 649407793 h 159"/>
                <a:gd name="T56" fmla="*/ 2147483647 w 129"/>
                <a:gd name="T57" fmla="*/ 177097269 h 159"/>
                <a:gd name="T58" fmla="*/ 2147483647 w 129"/>
                <a:gd name="T59" fmla="*/ 0 h 159"/>
                <a:gd name="T60" fmla="*/ 1099187166 w 129"/>
                <a:gd name="T61" fmla="*/ 0 h 159"/>
                <a:gd name="T62" fmla="*/ 610693972 w 129"/>
                <a:gd name="T63" fmla="*/ 58982062 h 159"/>
                <a:gd name="T64" fmla="*/ 244246794 w 129"/>
                <a:gd name="T65" fmla="*/ 295212866 h 159"/>
                <a:gd name="T66" fmla="*/ 122200778 w 129"/>
                <a:gd name="T67" fmla="*/ 590425731 h 159"/>
                <a:gd name="T68" fmla="*/ 0 w 129"/>
                <a:gd name="T69" fmla="*/ 1653161987 h 159"/>
                <a:gd name="T70" fmla="*/ 0 w 129"/>
                <a:gd name="T71" fmla="*/ 2147483647 h 159"/>
                <a:gd name="T72" fmla="*/ 122200778 w 129"/>
                <a:gd name="T73" fmla="*/ 2147483647 h 159"/>
                <a:gd name="T74" fmla="*/ 183146208 w 129"/>
                <a:gd name="T75" fmla="*/ 2147483647 h 159"/>
                <a:gd name="T76" fmla="*/ 488493194 w 129"/>
                <a:gd name="T77" fmla="*/ 2147483647 h 159"/>
                <a:gd name="T78" fmla="*/ 916040958 w 129"/>
                <a:gd name="T79" fmla="*/ 2147483647 h 159"/>
                <a:gd name="T80" fmla="*/ 1526735324 w 129"/>
                <a:gd name="T81" fmla="*/ 2147483647 h 159"/>
                <a:gd name="T82" fmla="*/ 1648936102 w 129"/>
                <a:gd name="T83" fmla="*/ 2147483647 h 159"/>
                <a:gd name="T84" fmla="*/ 1770981724 w 129"/>
                <a:gd name="T85" fmla="*/ 2147483647 h 159"/>
                <a:gd name="T86" fmla="*/ 1832082310 w 129"/>
                <a:gd name="T87" fmla="*/ 2147483647 h 159"/>
                <a:gd name="T88" fmla="*/ 2147483647 w 129"/>
                <a:gd name="T89" fmla="*/ 1771277584 h 159"/>
                <a:gd name="T90" fmla="*/ 2147483647 w 129"/>
                <a:gd name="T91" fmla="*/ 1830259646 h 159"/>
                <a:gd name="T92" fmla="*/ 2147483647 w 129"/>
                <a:gd name="T93" fmla="*/ 2066490449 h 159"/>
                <a:gd name="T94" fmla="*/ 2147483647 w 129"/>
                <a:gd name="T95" fmla="*/ 2147483647 h 159"/>
                <a:gd name="T96" fmla="*/ 2147483647 w 129"/>
                <a:gd name="T97" fmla="*/ 2147483647 h 159"/>
                <a:gd name="T98" fmla="*/ 2147483647 w 129"/>
                <a:gd name="T99" fmla="*/ 2147483647 h 159"/>
                <a:gd name="T100" fmla="*/ 2147483647 w 129"/>
                <a:gd name="T101" fmla="*/ 2147483647 h 159"/>
                <a:gd name="T102" fmla="*/ 2147483647 w 129"/>
                <a:gd name="T103" fmla="*/ 2147483647 h 159"/>
                <a:gd name="T104" fmla="*/ 2147483647 w 129"/>
                <a:gd name="T105" fmla="*/ 2147483647 h 159"/>
                <a:gd name="T106" fmla="*/ 2147483647 w 129"/>
                <a:gd name="T107" fmla="*/ 2147483647 h 159"/>
                <a:gd name="T108" fmla="*/ 1832082310 w 129"/>
                <a:gd name="T109" fmla="*/ 2147483647 h 159"/>
                <a:gd name="T110" fmla="*/ 2147483647 w 129"/>
                <a:gd name="T111" fmla="*/ 1771277584 h 1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9" h="159">
                  <a:moveTo>
                    <a:pt x="30" y="99"/>
                  </a:moveTo>
                  <a:lnTo>
                    <a:pt x="69" y="99"/>
                  </a:lnTo>
                  <a:lnTo>
                    <a:pt x="80" y="100"/>
                  </a:lnTo>
                  <a:lnTo>
                    <a:pt x="85" y="101"/>
                  </a:lnTo>
                  <a:lnTo>
                    <a:pt x="88" y="103"/>
                  </a:lnTo>
                  <a:lnTo>
                    <a:pt x="90" y="106"/>
                  </a:lnTo>
                  <a:lnTo>
                    <a:pt x="92" y="111"/>
                  </a:lnTo>
                  <a:lnTo>
                    <a:pt x="93" y="117"/>
                  </a:lnTo>
                  <a:lnTo>
                    <a:pt x="94" y="126"/>
                  </a:lnTo>
                  <a:lnTo>
                    <a:pt x="96" y="144"/>
                  </a:lnTo>
                  <a:lnTo>
                    <a:pt x="97" y="149"/>
                  </a:lnTo>
                  <a:lnTo>
                    <a:pt x="100" y="153"/>
                  </a:lnTo>
                  <a:lnTo>
                    <a:pt x="102" y="156"/>
                  </a:lnTo>
                  <a:lnTo>
                    <a:pt x="105" y="158"/>
                  </a:lnTo>
                  <a:lnTo>
                    <a:pt x="109" y="159"/>
                  </a:lnTo>
                  <a:lnTo>
                    <a:pt x="114" y="159"/>
                  </a:lnTo>
                  <a:lnTo>
                    <a:pt x="119" y="158"/>
                  </a:lnTo>
                  <a:lnTo>
                    <a:pt x="124" y="156"/>
                  </a:lnTo>
                  <a:lnTo>
                    <a:pt x="127" y="150"/>
                  </a:lnTo>
                  <a:lnTo>
                    <a:pt x="129" y="145"/>
                  </a:lnTo>
                  <a:lnTo>
                    <a:pt x="126" y="137"/>
                  </a:lnTo>
                  <a:lnTo>
                    <a:pt x="124" y="130"/>
                  </a:lnTo>
                  <a:lnTo>
                    <a:pt x="123" y="120"/>
                  </a:lnTo>
                  <a:lnTo>
                    <a:pt x="123" y="108"/>
                  </a:lnTo>
                  <a:lnTo>
                    <a:pt x="121" y="100"/>
                  </a:lnTo>
                  <a:lnTo>
                    <a:pt x="118" y="92"/>
                  </a:lnTo>
                  <a:lnTo>
                    <a:pt x="114" y="87"/>
                  </a:lnTo>
                  <a:lnTo>
                    <a:pt x="106" y="83"/>
                  </a:lnTo>
                  <a:lnTo>
                    <a:pt x="111" y="81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3" y="70"/>
                  </a:lnTo>
                  <a:lnTo>
                    <a:pt x="125" y="64"/>
                  </a:lnTo>
                  <a:lnTo>
                    <a:pt x="127" y="59"/>
                  </a:lnTo>
                  <a:lnTo>
                    <a:pt x="129" y="53"/>
                  </a:lnTo>
                  <a:lnTo>
                    <a:pt x="129" y="45"/>
                  </a:lnTo>
                  <a:lnTo>
                    <a:pt x="127" y="34"/>
                  </a:lnTo>
                  <a:lnTo>
                    <a:pt x="125" y="26"/>
                  </a:lnTo>
                  <a:lnTo>
                    <a:pt x="122" y="17"/>
                  </a:lnTo>
                  <a:lnTo>
                    <a:pt x="117" y="11"/>
                  </a:lnTo>
                  <a:lnTo>
                    <a:pt x="109" y="7"/>
                  </a:lnTo>
                  <a:lnTo>
                    <a:pt x="101" y="3"/>
                  </a:lnTo>
                  <a:lnTo>
                    <a:pt x="91" y="1"/>
                  </a:lnTo>
                  <a:lnTo>
                    <a:pt x="79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10"/>
                  </a:lnTo>
                  <a:lnTo>
                    <a:pt x="1" y="14"/>
                  </a:lnTo>
                  <a:lnTo>
                    <a:pt x="0" y="28"/>
                  </a:lnTo>
                  <a:lnTo>
                    <a:pt x="0" y="143"/>
                  </a:lnTo>
                  <a:lnTo>
                    <a:pt x="1" y="149"/>
                  </a:lnTo>
                  <a:lnTo>
                    <a:pt x="2" y="152"/>
                  </a:lnTo>
                  <a:lnTo>
                    <a:pt x="3" y="154"/>
                  </a:lnTo>
                  <a:lnTo>
                    <a:pt x="5" y="157"/>
                  </a:lnTo>
                  <a:lnTo>
                    <a:pt x="8" y="158"/>
                  </a:lnTo>
                  <a:lnTo>
                    <a:pt x="15" y="159"/>
                  </a:lnTo>
                  <a:lnTo>
                    <a:pt x="21" y="158"/>
                  </a:lnTo>
                  <a:lnTo>
                    <a:pt x="25" y="157"/>
                  </a:lnTo>
                  <a:lnTo>
                    <a:pt x="27" y="154"/>
                  </a:lnTo>
                  <a:lnTo>
                    <a:pt x="28" y="152"/>
                  </a:lnTo>
                  <a:lnTo>
                    <a:pt x="29" y="149"/>
                  </a:lnTo>
                  <a:lnTo>
                    <a:pt x="30" y="143"/>
                  </a:lnTo>
                  <a:lnTo>
                    <a:pt x="30" y="99"/>
                  </a:lnTo>
                  <a:close/>
                  <a:moveTo>
                    <a:pt x="74" y="30"/>
                  </a:moveTo>
                  <a:lnTo>
                    <a:pt x="74" y="30"/>
                  </a:lnTo>
                  <a:lnTo>
                    <a:pt x="79" y="30"/>
                  </a:lnTo>
                  <a:lnTo>
                    <a:pt x="85" y="31"/>
                  </a:lnTo>
                  <a:lnTo>
                    <a:pt x="89" y="33"/>
                  </a:lnTo>
                  <a:lnTo>
                    <a:pt x="92" y="35"/>
                  </a:lnTo>
                  <a:lnTo>
                    <a:pt x="95" y="38"/>
                  </a:lnTo>
                  <a:lnTo>
                    <a:pt x="97" y="41"/>
                  </a:lnTo>
                  <a:lnTo>
                    <a:pt x="99" y="45"/>
                  </a:lnTo>
                  <a:lnTo>
                    <a:pt x="99" y="49"/>
                  </a:lnTo>
                  <a:lnTo>
                    <a:pt x="99" y="54"/>
                  </a:lnTo>
                  <a:lnTo>
                    <a:pt x="97" y="58"/>
                  </a:lnTo>
                  <a:lnTo>
                    <a:pt x="95" y="61"/>
                  </a:lnTo>
                  <a:lnTo>
                    <a:pt x="92" y="64"/>
                  </a:lnTo>
                  <a:lnTo>
                    <a:pt x="89" y="67"/>
                  </a:lnTo>
                  <a:lnTo>
                    <a:pt x="84" y="68"/>
                  </a:lnTo>
                  <a:lnTo>
                    <a:pt x="78" y="69"/>
                  </a:lnTo>
                  <a:lnTo>
                    <a:pt x="73" y="69"/>
                  </a:lnTo>
                  <a:lnTo>
                    <a:pt x="30" y="69"/>
                  </a:lnTo>
                  <a:lnTo>
                    <a:pt x="30" y="30"/>
                  </a:lnTo>
                  <a:lnTo>
                    <a:pt x="74" y="30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2855913" y="1462089"/>
              <a:ext cx="61912" cy="65087"/>
            </a:xfrm>
            <a:custGeom>
              <a:avLst/>
              <a:gdLst>
                <a:gd name="T0" fmla="*/ 1263562041 w 158"/>
                <a:gd name="T1" fmla="*/ 1337154295 h 163"/>
                <a:gd name="T2" fmla="*/ 661800204 w 158"/>
                <a:gd name="T3" fmla="*/ 2147483647 h 163"/>
                <a:gd name="T4" fmla="*/ 300804311 w 158"/>
                <a:gd name="T5" fmla="*/ 2147483647 h 163"/>
                <a:gd name="T6" fmla="*/ 60191583 w 158"/>
                <a:gd name="T7" fmla="*/ 2147483647 h 163"/>
                <a:gd name="T8" fmla="*/ 0 w 158"/>
                <a:gd name="T9" fmla="*/ 2147483647 h 163"/>
                <a:gd name="T10" fmla="*/ 0 w 158"/>
                <a:gd name="T11" fmla="*/ 2147483647 h 163"/>
                <a:gd name="T12" fmla="*/ 180574750 w 158"/>
                <a:gd name="T13" fmla="*/ 2147483647 h 163"/>
                <a:gd name="T14" fmla="*/ 481379061 w 158"/>
                <a:gd name="T15" fmla="*/ 2147483647 h 163"/>
                <a:gd name="T16" fmla="*/ 962757730 w 158"/>
                <a:gd name="T17" fmla="*/ 2147483647 h 163"/>
                <a:gd name="T18" fmla="*/ 1263562041 w 158"/>
                <a:gd name="T19" fmla="*/ 2147483647 h 163"/>
                <a:gd name="T20" fmla="*/ 1985553829 w 158"/>
                <a:gd name="T21" fmla="*/ 2147483647 h 163"/>
                <a:gd name="T22" fmla="*/ 2147483647 w 158"/>
                <a:gd name="T23" fmla="*/ 2147483647 h 163"/>
                <a:gd name="T24" fmla="*/ 2147483647 w 158"/>
                <a:gd name="T25" fmla="*/ 2147483647 h 163"/>
                <a:gd name="T26" fmla="*/ 2147483647 w 158"/>
                <a:gd name="T27" fmla="*/ 2147483647 h 163"/>
                <a:gd name="T28" fmla="*/ 2147483647 w 158"/>
                <a:gd name="T29" fmla="*/ 2147483647 h 163"/>
                <a:gd name="T30" fmla="*/ 2147483647 w 158"/>
                <a:gd name="T31" fmla="*/ 2147483647 h 163"/>
                <a:gd name="T32" fmla="*/ 2147483647 w 158"/>
                <a:gd name="T33" fmla="*/ 2147483647 h 163"/>
                <a:gd name="T34" fmla="*/ 2147483647 w 158"/>
                <a:gd name="T35" fmla="*/ 2147483647 h 163"/>
                <a:gd name="T36" fmla="*/ 2147483647 w 158"/>
                <a:gd name="T37" fmla="*/ 2147483647 h 163"/>
                <a:gd name="T38" fmla="*/ 2147483647 w 158"/>
                <a:gd name="T39" fmla="*/ 2147483647 h 163"/>
                <a:gd name="T40" fmla="*/ 2147483647 w 158"/>
                <a:gd name="T41" fmla="*/ 2147483647 h 163"/>
                <a:gd name="T42" fmla="*/ 2147483647 w 158"/>
                <a:gd name="T43" fmla="*/ 2147483647 h 163"/>
                <a:gd name="T44" fmla="*/ 2147483647 w 158"/>
                <a:gd name="T45" fmla="*/ 2147483647 h 163"/>
                <a:gd name="T46" fmla="*/ 2147483647 w 158"/>
                <a:gd name="T47" fmla="*/ 2147483647 h 163"/>
                <a:gd name="T48" fmla="*/ 2147483647 w 158"/>
                <a:gd name="T49" fmla="*/ 2147483647 h 163"/>
                <a:gd name="T50" fmla="*/ 2147483647 w 158"/>
                <a:gd name="T51" fmla="*/ 2147483647 h 163"/>
                <a:gd name="T52" fmla="*/ 2147483647 w 158"/>
                <a:gd name="T53" fmla="*/ 1782819019 h 163"/>
                <a:gd name="T54" fmla="*/ 2147483647 w 158"/>
                <a:gd name="T55" fmla="*/ 1400775220 h 163"/>
                <a:gd name="T56" fmla="*/ 2147483647 w 158"/>
                <a:gd name="T57" fmla="*/ 827708922 h 163"/>
                <a:gd name="T58" fmla="*/ 2147483647 w 158"/>
                <a:gd name="T59" fmla="*/ 318423274 h 163"/>
                <a:gd name="T60" fmla="*/ 2147483647 w 158"/>
                <a:gd name="T61" fmla="*/ 63620924 h 163"/>
                <a:gd name="T62" fmla="*/ 2147483647 w 158"/>
                <a:gd name="T63" fmla="*/ 0 h 163"/>
                <a:gd name="T64" fmla="*/ 2147483647 w 158"/>
                <a:gd name="T65" fmla="*/ 0 h 163"/>
                <a:gd name="T66" fmla="*/ 2147483647 w 158"/>
                <a:gd name="T67" fmla="*/ 191022099 h 163"/>
                <a:gd name="T68" fmla="*/ 2147483647 w 158"/>
                <a:gd name="T69" fmla="*/ 509445373 h 163"/>
                <a:gd name="T70" fmla="*/ 1564366351 w 158"/>
                <a:gd name="T71" fmla="*/ 1082351946 h 163"/>
                <a:gd name="T72" fmla="*/ 1263562041 w 158"/>
                <a:gd name="T73" fmla="*/ 1337154295 h 163"/>
                <a:gd name="T74" fmla="*/ 2147483647 w 158"/>
                <a:gd name="T75" fmla="*/ 2147483647 h 163"/>
                <a:gd name="T76" fmla="*/ 2147483647 w 158"/>
                <a:gd name="T77" fmla="*/ 2147483647 h 163"/>
                <a:gd name="T78" fmla="*/ 2147483647 w 158"/>
                <a:gd name="T79" fmla="*/ 2147483647 h 163"/>
                <a:gd name="T80" fmla="*/ 2147483647 w 158"/>
                <a:gd name="T81" fmla="*/ 2147483647 h 163"/>
                <a:gd name="T82" fmla="*/ 2147483647 w 158"/>
                <a:gd name="T83" fmla="*/ 2147483647 h 163"/>
                <a:gd name="T84" fmla="*/ 2147483647 w 158"/>
                <a:gd name="T85" fmla="*/ 2147483647 h 163"/>
                <a:gd name="T86" fmla="*/ 2147483647 w 158"/>
                <a:gd name="T87" fmla="*/ 2147483647 h 163"/>
                <a:gd name="T88" fmla="*/ 2147483647 w 158"/>
                <a:gd name="T89" fmla="*/ 2147483647 h 163"/>
                <a:gd name="T90" fmla="*/ 2147483647 w 158"/>
                <a:gd name="T91" fmla="*/ 2147483647 h 163"/>
                <a:gd name="T92" fmla="*/ 2147483647 w 158"/>
                <a:gd name="T93" fmla="*/ 2147483647 h 163"/>
                <a:gd name="T94" fmla="*/ 2147483647 w 158"/>
                <a:gd name="T95" fmla="*/ 2147483647 h 163"/>
                <a:gd name="T96" fmla="*/ 1985553829 w 158"/>
                <a:gd name="T97" fmla="*/ 2147483647 h 163"/>
                <a:gd name="T98" fmla="*/ 1805132685 w 158"/>
                <a:gd name="T99" fmla="*/ 2147483647 h 163"/>
                <a:gd name="T100" fmla="*/ 1865170662 w 158"/>
                <a:gd name="T101" fmla="*/ 2147483647 h 163"/>
                <a:gd name="T102" fmla="*/ 2147483647 w 158"/>
                <a:gd name="T103" fmla="*/ 2147483647 h 163"/>
                <a:gd name="T104" fmla="*/ 2147483647 w 158"/>
                <a:gd name="T105" fmla="*/ 2147483647 h 163"/>
                <a:gd name="T106" fmla="*/ 2147483647 w 158"/>
                <a:gd name="T107" fmla="*/ 2101082967 h 163"/>
                <a:gd name="T108" fmla="*/ 2147483647 w 158"/>
                <a:gd name="T109" fmla="*/ 1910060868 h 163"/>
                <a:gd name="T110" fmla="*/ 2147483647 w 158"/>
                <a:gd name="T111" fmla="*/ 1973841118 h 163"/>
                <a:gd name="T112" fmla="*/ 2147483647 w 158"/>
                <a:gd name="T113" fmla="*/ 2147483647 h 163"/>
                <a:gd name="T114" fmla="*/ 2147483647 w 158"/>
                <a:gd name="T115" fmla="*/ 2147483647 h 1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8" h="163">
                  <a:moveTo>
                    <a:pt x="21" y="21"/>
                  </a:moveTo>
                  <a:lnTo>
                    <a:pt x="21" y="21"/>
                  </a:lnTo>
                  <a:lnTo>
                    <a:pt x="16" y="28"/>
                  </a:lnTo>
                  <a:lnTo>
                    <a:pt x="11" y="34"/>
                  </a:lnTo>
                  <a:lnTo>
                    <a:pt x="8" y="41"/>
                  </a:lnTo>
                  <a:lnTo>
                    <a:pt x="5" y="48"/>
                  </a:lnTo>
                  <a:lnTo>
                    <a:pt x="3" y="56"/>
                  </a:lnTo>
                  <a:lnTo>
                    <a:pt x="1" y="63"/>
                  </a:lnTo>
                  <a:lnTo>
                    <a:pt x="0" y="72"/>
                  </a:lnTo>
                  <a:lnTo>
                    <a:pt x="0" y="81"/>
                  </a:lnTo>
                  <a:lnTo>
                    <a:pt x="0" y="91"/>
                  </a:lnTo>
                  <a:lnTo>
                    <a:pt x="1" y="100"/>
                  </a:lnTo>
                  <a:lnTo>
                    <a:pt x="3" y="107"/>
                  </a:lnTo>
                  <a:lnTo>
                    <a:pt x="5" y="115"/>
                  </a:lnTo>
                  <a:lnTo>
                    <a:pt x="8" y="122"/>
                  </a:lnTo>
                  <a:lnTo>
                    <a:pt x="11" y="128"/>
                  </a:lnTo>
                  <a:lnTo>
                    <a:pt x="16" y="135"/>
                  </a:lnTo>
                  <a:lnTo>
                    <a:pt x="21" y="140"/>
                  </a:lnTo>
                  <a:lnTo>
                    <a:pt x="26" y="146"/>
                  </a:lnTo>
                  <a:lnTo>
                    <a:pt x="33" y="150"/>
                  </a:lnTo>
                  <a:lnTo>
                    <a:pt x="39" y="154"/>
                  </a:lnTo>
                  <a:lnTo>
                    <a:pt x="46" y="157"/>
                  </a:lnTo>
                  <a:lnTo>
                    <a:pt x="53" y="160"/>
                  </a:lnTo>
                  <a:lnTo>
                    <a:pt x="62" y="162"/>
                  </a:lnTo>
                  <a:lnTo>
                    <a:pt x="70" y="163"/>
                  </a:lnTo>
                  <a:lnTo>
                    <a:pt x="79" y="163"/>
                  </a:lnTo>
                  <a:lnTo>
                    <a:pt x="87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1" y="157"/>
                  </a:lnTo>
                  <a:lnTo>
                    <a:pt x="119" y="154"/>
                  </a:lnTo>
                  <a:lnTo>
                    <a:pt x="125" y="150"/>
                  </a:lnTo>
                  <a:lnTo>
                    <a:pt x="131" y="146"/>
                  </a:lnTo>
                  <a:lnTo>
                    <a:pt x="137" y="140"/>
                  </a:lnTo>
                  <a:lnTo>
                    <a:pt x="142" y="135"/>
                  </a:lnTo>
                  <a:lnTo>
                    <a:pt x="146" y="128"/>
                  </a:lnTo>
                  <a:lnTo>
                    <a:pt x="150" y="122"/>
                  </a:lnTo>
                  <a:lnTo>
                    <a:pt x="153" y="115"/>
                  </a:lnTo>
                  <a:lnTo>
                    <a:pt x="155" y="107"/>
                  </a:lnTo>
                  <a:lnTo>
                    <a:pt x="157" y="100"/>
                  </a:lnTo>
                  <a:lnTo>
                    <a:pt x="158" y="90"/>
                  </a:lnTo>
                  <a:lnTo>
                    <a:pt x="158" y="81"/>
                  </a:lnTo>
                  <a:lnTo>
                    <a:pt x="158" y="73"/>
                  </a:lnTo>
                  <a:lnTo>
                    <a:pt x="157" y="63"/>
                  </a:lnTo>
                  <a:lnTo>
                    <a:pt x="155" y="56"/>
                  </a:lnTo>
                  <a:lnTo>
                    <a:pt x="153" y="48"/>
                  </a:lnTo>
                  <a:lnTo>
                    <a:pt x="150" y="41"/>
                  </a:lnTo>
                  <a:lnTo>
                    <a:pt x="146" y="34"/>
                  </a:lnTo>
                  <a:lnTo>
                    <a:pt x="142" y="28"/>
                  </a:lnTo>
                  <a:lnTo>
                    <a:pt x="137" y="22"/>
                  </a:lnTo>
                  <a:lnTo>
                    <a:pt x="131" y="17"/>
                  </a:lnTo>
                  <a:lnTo>
                    <a:pt x="125" y="13"/>
                  </a:lnTo>
                  <a:lnTo>
                    <a:pt x="119" y="8"/>
                  </a:lnTo>
                  <a:lnTo>
                    <a:pt x="111" y="5"/>
                  </a:lnTo>
                  <a:lnTo>
                    <a:pt x="104" y="3"/>
                  </a:lnTo>
                  <a:lnTo>
                    <a:pt x="96" y="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39" y="8"/>
                  </a:lnTo>
                  <a:lnTo>
                    <a:pt x="33" y="13"/>
                  </a:lnTo>
                  <a:lnTo>
                    <a:pt x="26" y="17"/>
                  </a:lnTo>
                  <a:lnTo>
                    <a:pt x="21" y="21"/>
                  </a:lnTo>
                  <a:close/>
                  <a:moveTo>
                    <a:pt x="115" y="44"/>
                  </a:moveTo>
                  <a:lnTo>
                    <a:pt x="115" y="44"/>
                  </a:lnTo>
                  <a:lnTo>
                    <a:pt x="121" y="51"/>
                  </a:lnTo>
                  <a:lnTo>
                    <a:pt x="125" y="60"/>
                  </a:lnTo>
                  <a:lnTo>
                    <a:pt x="127" y="70"/>
                  </a:lnTo>
                  <a:lnTo>
                    <a:pt x="128" y="81"/>
                  </a:lnTo>
                  <a:lnTo>
                    <a:pt x="127" y="93"/>
                  </a:lnTo>
                  <a:lnTo>
                    <a:pt x="125" y="103"/>
                  </a:lnTo>
                  <a:lnTo>
                    <a:pt x="121" y="111"/>
                  </a:lnTo>
                  <a:lnTo>
                    <a:pt x="115" y="119"/>
                  </a:lnTo>
                  <a:lnTo>
                    <a:pt x="108" y="125"/>
                  </a:lnTo>
                  <a:lnTo>
                    <a:pt x="99" y="130"/>
                  </a:lnTo>
                  <a:lnTo>
                    <a:pt x="90" y="132"/>
                  </a:lnTo>
                  <a:lnTo>
                    <a:pt x="79" y="133"/>
                  </a:lnTo>
                  <a:lnTo>
                    <a:pt x="68" y="132"/>
                  </a:lnTo>
                  <a:lnTo>
                    <a:pt x="58" y="130"/>
                  </a:lnTo>
                  <a:lnTo>
                    <a:pt x="50" y="125"/>
                  </a:lnTo>
                  <a:lnTo>
                    <a:pt x="42" y="119"/>
                  </a:lnTo>
                  <a:lnTo>
                    <a:pt x="37" y="111"/>
                  </a:lnTo>
                  <a:lnTo>
                    <a:pt x="33" y="103"/>
                  </a:lnTo>
                  <a:lnTo>
                    <a:pt x="31" y="93"/>
                  </a:lnTo>
                  <a:lnTo>
                    <a:pt x="30" y="81"/>
                  </a:lnTo>
                  <a:lnTo>
                    <a:pt x="31" y="70"/>
                  </a:lnTo>
                  <a:lnTo>
                    <a:pt x="33" y="60"/>
                  </a:lnTo>
                  <a:lnTo>
                    <a:pt x="37" y="50"/>
                  </a:lnTo>
                  <a:lnTo>
                    <a:pt x="42" y="44"/>
                  </a:lnTo>
                  <a:lnTo>
                    <a:pt x="50" y="37"/>
                  </a:lnTo>
                  <a:lnTo>
                    <a:pt x="58" y="33"/>
                  </a:lnTo>
                  <a:lnTo>
                    <a:pt x="68" y="31"/>
                  </a:lnTo>
                  <a:lnTo>
                    <a:pt x="79" y="30"/>
                  </a:lnTo>
                  <a:lnTo>
                    <a:pt x="90" y="31"/>
                  </a:lnTo>
                  <a:lnTo>
                    <a:pt x="99" y="33"/>
                  </a:lnTo>
                  <a:lnTo>
                    <a:pt x="108" y="37"/>
                  </a:lnTo>
                  <a:lnTo>
                    <a:pt x="115" y="44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2928938" y="1465264"/>
              <a:ext cx="55562" cy="61912"/>
            </a:xfrm>
            <a:custGeom>
              <a:avLst/>
              <a:gdLst>
                <a:gd name="T0" fmla="*/ 2147483647 w 137"/>
                <a:gd name="T1" fmla="*/ 2147483647 h 159"/>
                <a:gd name="T2" fmla="*/ 2147483647 w 137"/>
                <a:gd name="T3" fmla="*/ 2147483647 h 159"/>
                <a:gd name="T4" fmla="*/ 2147483647 w 137"/>
                <a:gd name="T5" fmla="*/ 2147483647 h 159"/>
                <a:gd name="T6" fmla="*/ 2147483647 w 137"/>
                <a:gd name="T7" fmla="*/ 2147483647 h 159"/>
                <a:gd name="T8" fmla="*/ 2147483647 w 137"/>
                <a:gd name="T9" fmla="*/ 2147483647 h 159"/>
                <a:gd name="T10" fmla="*/ 2147483647 w 137"/>
                <a:gd name="T11" fmla="*/ 2147483647 h 159"/>
                <a:gd name="T12" fmla="*/ 2147483647 w 137"/>
                <a:gd name="T13" fmla="*/ 2147483647 h 159"/>
                <a:gd name="T14" fmla="*/ 2147483647 w 137"/>
                <a:gd name="T15" fmla="*/ 2147483647 h 159"/>
                <a:gd name="T16" fmla="*/ 2147483647 w 137"/>
                <a:gd name="T17" fmla="*/ 2147483647 h 159"/>
                <a:gd name="T18" fmla="*/ 2147483647 w 137"/>
                <a:gd name="T19" fmla="*/ 2147483647 h 159"/>
                <a:gd name="T20" fmla="*/ 2147483647 w 137"/>
                <a:gd name="T21" fmla="*/ 2147483647 h 159"/>
                <a:gd name="T22" fmla="*/ 2147483647 w 137"/>
                <a:gd name="T23" fmla="*/ 1476064718 h 159"/>
                <a:gd name="T24" fmla="*/ 2147483647 w 137"/>
                <a:gd name="T25" fmla="*/ 1121718318 h 159"/>
                <a:gd name="T26" fmla="*/ 2147483647 w 137"/>
                <a:gd name="T27" fmla="*/ 649407793 h 159"/>
                <a:gd name="T28" fmla="*/ 2147483647 w 137"/>
                <a:gd name="T29" fmla="*/ 295212866 h 159"/>
                <a:gd name="T30" fmla="*/ 2147483647 w 137"/>
                <a:gd name="T31" fmla="*/ 58982062 h 159"/>
                <a:gd name="T32" fmla="*/ 2147483647 w 137"/>
                <a:gd name="T33" fmla="*/ 0 h 159"/>
                <a:gd name="T34" fmla="*/ 1200751309 w 137"/>
                <a:gd name="T35" fmla="*/ 0 h 159"/>
                <a:gd name="T36" fmla="*/ 667157108 w 137"/>
                <a:gd name="T37" fmla="*/ 58982062 h 159"/>
                <a:gd name="T38" fmla="*/ 266796898 w 137"/>
                <a:gd name="T39" fmla="*/ 295212866 h 159"/>
                <a:gd name="T40" fmla="*/ 133398652 w 137"/>
                <a:gd name="T41" fmla="*/ 531444059 h 159"/>
                <a:gd name="T42" fmla="*/ 0 w 137"/>
                <a:gd name="T43" fmla="*/ 1594180314 h 159"/>
                <a:gd name="T44" fmla="*/ 0 w 137"/>
                <a:gd name="T45" fmla="*/ 2147483647 h 159"/>
                <a:gd name="T46" fmla="*/ 133398652 w 137"/>
                <a:gd name="T47" fmla="*/ 2147483647 h 159"/>
                <a:gd name="T48" fmla="*/ 266796898 w 137"/>
                <a:gd name="T49" fmla="*/ 2147483647 h 159"/>
                <a:gd name="T50" fmla="*/ 667157108 w 137"/>
                <a:gd name="T51" fmla="*/ 2147483647 h 159"/>
                <a:gd name="T52" fmla="*/ 1200751309 w 137"/>
                <a:gd name="T53" fmla="*/ 2147483647 h 159"/>
                <a:gd name="T54" fmla="*/ 2147483647 w 137"/>
                <a:gd name="T55" fmla="*/ 1771277584 h 159"/>
                <a:gd name="T56" fmla="*/ 2147483647 w 137"/>
                <a:gd name="T57" fmla="*/ 1830259646 h 159"/>
                <a:gd name="T58" fmla="*/ 2147483647 w 137"/>
                <a:gd name="T59" fmla="*/ 2147483647 h 159"/>
                <a:gd name="T60" fmla="*/ 2147483647 w 137"/>
                <a:gd name="T61" fmla="*/ 2147483647 h 159"/>
                <a:gd name="T62" fmla="*/ 2147483647 w 137"/>
                <a:gd name="T63" fmla="*/ 2147483647 h 159"/>
                <a:gd name="T64" fmla="*/ 2147483647 w 137"/>
                <a:gd name="T65" fmla="*/ 2147483647 h 159"/>
                <a:gd name="T66" fmla="*/ 2147483647 w 137"/>
                <a:gd name="T67" fmla="*/ 2147483647 h 159"/>
                <a:gd name="T68" fmla="*/ 2147483647 w 137"/>
                <a:gd name="T69" fmla="*/ 2147483647 h 159"/>
                <a:gd name="T70" fmla="*/ 2147483647 w 137"/>
                <a:gd name="T71" fmla="*/ 2147483647 h 159"/>
                <a:gd name="T72" fmla="*/ 2147483647 w 137"/>
                <a:gd name="T73" fmla="*/ 2147483647 h 159"/>
                <a:gd name="T74" fmla="*/ 2147483647 w 137"/>
                <a:gd name="T75" fmla="*/ 2147483647 h 159"/>
                <a:gd name="T76" fmla="*/ 2001307069 w 137"/>
                <a:gd name="T77" fmla="*/ 1771277584 h 15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7" h="159">
                  <a:moveTo>
                    <a:pt x="54" y="159"/>
                  </a:moveTo>
                  <a:lnTo>
                    <a:pt x="54" y="159"/>
                  </a:lnTo>
                  <a:lnTo>
                    <a:pt x="74" y="158"/>
                  </a:lnTo>
                  <a:lnTo>
                    <a:pt x="88" y="156"/>
                  </a:lnTo>
                  <a:lnTo>
                    <a:pt x="100" y="151"/>
                  </a:lnTo>
                  <a:lnTo>
                    <a:pt x="110" y="145"/>
                  </a:lnTo>
                  <a:lnTo>
                    <a:pt x="117" y="139"/>
                  </a:lnTo>
                  <a:lnTo>
                    <a:pt x="122" y="133"/>
                  </a:lnTo>
                  <a:lnTo>
                    <a:pt x="127" y="126"/>
                  </a:lnTo>
                  <a:lnTo>
                    <a:pt x="131" y="118"/>
                  </a:lnTo>
                  <a:lnTo>
                    <a:pt x="133" y="109"/>
                  </a:lnTo>
                  <a:lnTo>
                    <a:pt x="135" y="100"/>
                  </a:lnTo>
                  <a:lnTo>
                    <a:pt x="137" y="90"/>
                  </a:lnTo>
                  <a:lnTo>
                    <a:pt x="137" y="79"/>
                  </a:lnTo>
                  <a:lnTo>
                    <a:pt x="136" y="61"/>
                  </a:lnTo>
                  <a:lnTo>
                    <a:pt x="135" y="53"/>
                  </a:lnTo>
                  <a:lnTo>
                    <a:pt x="133" y="45"/>
                  </a:lnTo>
                  <a:lnTo>
                    <a:pt x="130" y="38"/>
                  </a:lnTo>
                  <a:lnTo>
                    <a:pt x="127" y="31"/>
                  </a:lnTo>
                  <a:lnTo>
                    <a:pt x="123" y="25"/>
                  </a:lnTo>
                  <a:lnTo>
                    <a:pt x="119" y="19"/>
                  </a:lnTo>
                  <a:lnTo>
                    <a:pt x="114" y="15"/>
                  </a:lnTo>
                  <a:lnTo>
                    <a:pt x="108" y="11"/>
                  </a:lnTo>
                  <a:lnTo>
                    <a:pt x="103" y="8"/>
                  </a:lnTo>
                  <a:lnTo>
                    <a:pt x="95" y="5"/>
                  </a:lnTo>
                  <a:lnTo>
                    <a:pt x="89" y="3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9"/>
                  </a:lnTo>
                  <a:lnTo>
                    <a:pt x="1" y="14"/>
                  </a:lnTo>
                  <a:lnTo>
                    <a:pt x="0" y="27"/>
                  </a:lnTo>
                  <a:lnTo>
                    <a:pt x="0" y="133"/>
                  </a:lnTo>
                  <a:lnTo>
                    <a:pt x="1" y="146"/>
                  </a:lnTo>
                  <a:lnTo>
                    <a:pt x="2" y="150"/>
                  </a:lnTo>
                  <a:lnTo>
                    <a:pt x="4" y="153"/>
                  </a:lnTo>
                  <a:lnTo>
                    <a:pt x="6" y="156"/>
                  </a:lnTo>
                  <a:lnTo>
                    <a:pt x="10" y="158"/>
                  </a:lnTo>
                  <a:lnTo>
                    <a:pt x="14" y="159"/>
                  </a:lnTo>
                  <a:lnTo>
                    <a:pt x="18" y="159"/>
                  </a:lnTo>
                  <a:lnTo>
                    <a:pt x="54" y="159"/>
                  </a:lnTo>
                  <a:close/>
                  <a:moveTo>
                    <a:pt x="63" y="30"/>
                  </a:moveTo>
                  <a:lnTo>
                    <a:pt x="63" y="30"/>
                  </a:lnTo>
                  <a:lnTo>
                    <a:pt x="74" y="31"/>
                  </a:lnTo>
                  <a:lnTo>
                    <a:pt x="83" y="33"/>
                  </a:lnTo>
                  <a:lnTo>
                    <a:pt x="90" y="37"/>
                  </a:lnTo>
                  <a:lnTo>
                    <a:pt x="97" y="42"/>
                  </a:lnTo>
                  <a:lnTo>
                    <a:pt x="101" y="49"/>
                  </a:lnTo>
                  <a:lnTo>
                    <a:pt x="104" y="58"/>
                  </a:lnTo>
                  <a:lnTo>
                    <a:pt x="106" y="68"/>
                  </a:lnTo>
                  <a:lnTo>
                    <a:pt x="107" y="79"/>
                  </a:lnTo>
                  <a:lnTo>
                    <a:pt x="106" y="92"/>
                  </a:lnTo>
                  <a:lnTo>
                    <a:pt x="104" y="102"/>
                  </a:lnTo>
                  <a:lnTo>
                    <a:pt x="101" y="111"/>
                  </a:lnTo>
                  <a:lnTo>
                    <a:pt x="95" y="117"/>
                  </a:lnTo>
                  <a:lnTo>
                    <a:pt x="89" y="122"/>
                  </a:lnTo>
                  <a:lnTo>
                    <a:pt x="80" y="126"/>
                  </a:lnTo>
                  <a:lnTo>
                    <a:pt x="71" y="128"/>
                  </a:lnTo>
                  <a:lnTo>
                    <a:pt x="59" y="129"/>
                  </a:lnTo>
                  <a:lnTo>
                    <a:pt x="30" y="129"/>
                  </a:lnTo>
                  <a:lnTo>
                    <a:pt x="30" y="30"/>
                  </a:lnTo>
                  <a:lnTo>
                    <a:pt x="63" y="30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2994025" y="1462089"/>
              <a:ext cx="52388" cy="65087"/>
            </a:xfrm>
            <a:custGeom>
              <a:avLst/>
              <a:gdLst>
                <a:gd name="T0" fmla="*/ 2147483647 w 133"/>
                <a:gd name="T1" fmla="*/ 2147483647 h 163"/>
                <a:gd name="T2" fmla="*/ 2147483647 w 133"/>
                <a:gd name="T3" fmla="*/ 2147483647 h 163"/>
                <a:gd name="T4" fmla="*/ 2147483647 w 133"/>
                <a:gd name="T5" fmla="*/ 2147483647 h 163"/>
                <a:gd name="T6" fmla="*/ 2147483647 w 133"/>
                <a:gd name="T7" fmla="*/ 2147483647 h 163"/>
                <a:gd name="T8" fmla="*/ 2147483647 w 133"/>
                <a:gd name="T9" fmla="*/ 2147483647 h 163"/>
                <a:gd name="T10" fmla="*/ 2147483647 w 133"/>
                <a:gd name="T11" fmla="*/ 2147483647 h 163"/>
                <a:gd name="T12" fmla="*/ 2147483647 w 133"/>
                <a:gd name="T13" fmla="*/ 2147483647 h 163"/>
                <a:gd name="T14" fmla="*/ 2147483647 w 133"/>
                <a:gd name="T15" fmla="*/ 2147483647 h 163"/>
                <a:gd name="T16" fmla="*/ 2147483647 w 133"/>
                <a:gd name="T17" fmla="*/ 1209753121 h 163"/>
                <a:gd name="T18" fmla="*/ 2147483647 w 133"/>
                <a:gd name="T19" fmla="*/ 700307747 h 163"/>
                <a:gd name="T20" fmla="*/ 2147483647 w 133"/>
                <a:gd name="T21" fmla="*/ 254643024 h 163"/>
                <a:gd name="T22" fmla="*/ 2147483647 w 133"/>
                <a:gd name="T23" fmla="*/ 127401175 h 163"/>
                <a:gd name="T24" fmla="*/ 2147483647 w 133"/>
                <a:gd name="T25" fmla="*/ 0 h 163"/>
                <a:gd name="T26" fmla="*/ 2147483647 w 133"/>
                <a:gd name="T27" fmla="*/ 0 h 163"/>
                <a:gd name="T28" fmla="*/ 2147483647 w 133"/>
                <a:gd name="T29" fmla="*/ 63620924 h 163"/>
                <a:gd name="T30" fmla="*/ 2147483647 w 133"/>
                <a:gd name="T31" fmla="*/ 254643024 h 163"/>
                <a:gd name="T32" fmla="*/ 2147483647 w 133"/>
                <a:gd name="T33" fmla="*/ 445665123 h 163"/>
                <a:gd name="T34" fmla="*/ 2147483647 w 133"/>
                <a:gd name="T35" fmla="*/ 1209753121 h 163"/>
                <a:gd name="T36" fmla="*/ 2147483647 w 133"/>
                <a:gd name="T37" fmla="*/ 1528176395 h 163"/>
                <a:gd name="T38" fmla="*/ 2147483647 w 133"/>
                <a:gd name="T39" fmla="*/ 1337154295 h 163"/>
                <a:gd name="T40" fmla="*/ 1955704306 w 133"/>
                <a:gd name="T41" fmla="*/ 318423274 h 163"/>
                <a:gd name="T42" fmla="*/ 1344556533 w 133"/>
                <a:gd name="T43" fmla="*/ 0 h 163"/>
                <a:gd name="T44" fmla="*/ 1161165446 w 133"/>
                <a:gd name="T45" fmla="*/ 0 h 163"/>
                <a:gd name="T46" fmla="*/ 611147773 w 133"/>
                <a:gd name="T47" fmla="*/ 63620924 h 163"/>
                <a:gd name="T48" fmla="*/ 244521187 w 133"/>
                <a:gd name="T49" fmla="*/ 318423274 h 163"/>
                <a:gd name="T50" fmla="*/ 122260593 w 133"/>
                <a:gd name="T51" fmla="*/ 509445373 h 163"/>
                <a:gd name="T52" fmla="*/ 0 w 133"/>
                <a:gd name="T53" fmla="*/ 1528176395 h 163"/>
                <a:gd name="T54" fmla="*/ 0 w 133"/>
                <a:gd name="T55" fmla="*/ 2147483647 h 163"/>
                <a:gd name="T56" fmla="*/ 122260593 w 133"/>
                <a:gd name="T57" fmla="*/ 2147483647 h 163"/>
                <a:gd name="T58" fmla="*/ 183391087 w 133"/>
                <a:gd name="T59" fmla="*/ 2147483647 h 163"/>
                <a:gd name="T60" fmla="*/ 427757080 w 133"/>
                <a:gd name="T61" fmla="*/ 2147483647 h 163"/>
                <a:gd name="T62" fmla="*/ 916644259 w 133"/>
                <a:gd name="T63" fmla="*/ 2147483647 h 163"/>
                <a:gd name="T64" fmla="*/ 1100035346 w 133"/>
                <a:gd name="T65" fmla="*/ 2147483647 h 163"/>
                <a:gd name="T66" fmla="*/ 1466661932 w 133"/>
                <a:gd name="T67" fmla="*/ 2147483647 h 163"/>
                <a:gd name="T68" fmla="*/ 1588922525 w 133"/>
                <a:gd name="T69" fmla="*/ 2147483647 h 163"/>
                <a:gd name="T70" fmla="*/ 1772313613 w 133"/>
                <a:gd name="T71" fmla="*/ 2147483647 h 163"/>
                <a:gd name="T72" fmla="*/ 1833443712 w 133"/>
                <a:gd name="T73" fmla="*/ 2147483647 h 1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3" h="163">
                  <a:moveTo>
                    <a:pt x="30" y="52"/>
                  </a:moveTo>
                  <a:lnTo>
                    <a:pt x="91" y="145"/>
                  </a:lnTo>
                  <a:lnTo>
                    <a:pt x="96" y="154"/>
                  </a:lnTo>
                  <a:lnTo>
                    <a:pt x="102" y="160"/>
                  </a:lnTo>
                  <a:lnTo>
                    <a:pt x="108" y="162"/>
                  </a:lnTo>
                  <a:lnTo>
                    <a:pt x="116" y="163"/>
                  </a:lnTo>
                  <a:lnTo>
                    <a:pt x="120" y="163"/>
                  </a:lnTo>
                  <a:lnTo>
                    <a:pt x="123" y="162"/>
                  </a:lnTo>
                  <a:lnTo>
                    <a:pt x="126" y="160"/>
                  </a:lnTo>
                  <a:lnTo>
                    <a:pt x="129" y="157"/>
                  </a:lnTo>
                  <a:lnTo>
                    <a:pt x="131" y="154"/>
                  </a:lnTo>
                  <a:lnTo>
                    <a:pt x="132" y="150"/>
                  </a:lnTo>
                  <a:lnTo>
                    <a:pt x="133" y="138"/>
                  </a:lnTo>
                  <a:lnTo>
                    <a:pt x="133" y="19"/>
                  </a:lnTo>
                  <a:lnTo>
                    <a:pt x="132" y="11"/>
                  </a:lnTo>
                  <a:lnTo>
                    <a:pt x="131" y="7"/>
                  </a:lnTo>
                  <a:lnTo>
                    <a:pt x="129" y="4"/>
                  </a:lnTo>
                  <a:lnTo>
                    <a:pt x="126" y="2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4" y="0"/>
                  </a:lnTo>
                  <a:lnTo>
                    <a:pt x="111" y="1"/>
                  </a:lnTo>
                  <a:lnTo>
                    <a:pt x="108" y="3"/>
                  </a:lnTo>
                  <a:lnTo>
                    <a:pt x="106" y="4"/>
                  </a:lnTo>
                  <a:lnTo>
                    <a:pt x="105" y="7"/>
                  </a:lnTo>
                  <a:lnTo>
                    <a:pt x="104" y="11"/>
                  </a:lnTo>
                  <a:lnTo>
                    <a:pt x="103" y="19"/>
                  </a:lnTo>
                  <a:lnTo>
                    <a:pt x="103" y="112"/>
                  </a:lnTo>
                  <a:lnTo>
                    <a:pt x="46" y="24"/>
                  </a:lnTo>
                  <a:lnTo>
                    <a:pt x="45" y="21"/>
                  </a:lnTo>
                  <a:lnTo>
                    <a:pt x="39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3"/>
                  </a:lnTo>
                  <a:lnTo>
                    <a:pt x="0" y="24"/>
                  </a:lnTo>
                  <a:lnTo>
                    <a:pt x="0" y="143"/>
                  </a:lnTo>
                  <a:lnTo>
                    <a:pt x="1" y="152"/>
                  </a:lnTo>
                  <a:lnTo>
                    <a:pt x="2" y="155"/>
                  </a:lnTo>
                  <a:lnTo>
                    <a:pt x="3" y="158"/>
                  </a:lnTo>
                  <a:lnTo>
                    <a:pt x="5" y="161"/>
                  </a:lnTo>
                  <a:lnTo>
                    <a:pt x="7" y="162"/>
                  </a:lnTo>
                  <a:lnTo>
                    <a:pt x="11" y="163"/>
                  </a:lnTo>
                  <a:lnTo>
                    <a:pt x="15" y="163"/>
                  </a:lnTo>
                  <a:lnTo>
                    <a:pt x="18" y="163"/>
                  </a:lnTo>
                  <a:lnTo>
                    <a:pt x="21" y="162"/>
                  </a:lnTo>
                  <a:lnTo>
                    <a:pt x="24" y="161"/>
                  </a:lnTo>
                  <a:lnTo>
                    <a:pt x="26" y="158"/>
                  </a:lnTo>
                  <a:lnTo>
                    <a:pt x="28" y="155"/>
                  </a:lnTo>
                  <a:lnTo>
                    <a:pt x="29" y="152"/>
                  </a:lnTo>
                  <a:lnTo>
                    <a:pt x="30" y="143"/>
                  </a:lnTo>
                  <a:lnTo>
                    <a:pt x="30" y="52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3057525" y="1441451"/>
              <a:ext cx="15875" cy="85725"/>
            </a:xfrm>
            <a:custGeom>
              <a:avLst/>
              <a:gdLst>
                <a:gd name="T0" fmla="*/ 2147483647 w 38"/>
                <a:gd name="T1" fmla="*/ 959641662 h 219"/>
                <a:gd name="T2" fmla="*/ 2147483647 w 38"/>
                <a:gd name="T3" fmla="*/ 719693082 h 219"/>
                <a:gd name="T4" fmla="*/ 2147483647 w 38"/>
                <a:gd name="T5" fmla="*/ 179885105 h 219"/>
                <a:gd name="T6" fmla="*/ 2147483647 w 38"/>
                <a:gd name="T7" fmla="*/ 59910423 h 219"/>
                <a:gd name="T8" fmla="*/ 1895701845 w 38"/>
                <a:gd name="T9" fmla="*/ 0 h 219"/>
                <a:gd name="T10" fmla="*/ 1458165122 w 38"/>
                <a:gd name="T11" fmla="*/ 59910423 h 219"/>
                <a:gd name="T12" fmla="*/ 1312435964 w 38"/>
                <a:gd name="T13" fmla="*/ 179885105 h 219"/>
                <a:gd name="T14" fmla="*/ 218681049 w 38"/>
                <a:gd name="T15" fmla="*/ 1739398611 h 219"/>
                <a:gd name="T16" fmla="*/ 72951891 w 38"/>
                <a:gd name="T17" fmla="*/ 1919283716 h 219"/>
                <a:gd name="T18" fmla="*/ 0 w 38"/>
                <a:gd name="T19" fmla="*/ 2039258007 h 219"/>
                <a:gd name="T20" fmla="*/ 72951891 w 38"/>
                <a:gd name="T21" fmla="*/ 2147483647 h 219"/>
                <a:gd name="T22" fmla="*/ 218681049 w 38"/>
                <a:gd name="T23" fmla="*/ 2147483647 h 219"/>
                <a:gd name="T24" fmla="*/ 656217773 w 38"/>
                <a:gd name="T25" fmla="*/ 2147483647 h 219"/>
                <a:gd name="T26" fmla="*/ 1020803023 w 38"/>
                <a:gd name="T27" fmla="*/ 2147483647 h 219"/>
                <a:gd name="T28" fmla="*/ 1239484072 w 38"/>
                <a:gd name="T29" fmla="*/ 2147483647 h 219"/>
                <a:gd name="T30" fmla="*/ 2147483647 w 38"/>
                <a:gd name="T31" fmla="*/ 1199590635 h 219"/>
                <a:gd name="T32" fmla="*/ 2147483647 w 38"/>
                <a:gd name="T33" fmla="*/ 959641662 h 219"/>
                <a:gd name="T34" fmla="*/ 0 w 38"/>
                <a:gd name="T35" fmla="*/ 2147483647 h 219"/>
                <a:gd name="T36" fmla="*/ 145903783 w 38"/>
                <a:gd name="T37" fmla="*/ 2147483647 h 219"/>
                <a:gd name="T38" fmla="*/ 291632941 w 38"/>
                <a:gd name="T39" fmla="*/ 2147483647 h 219"/>
                <a:gd name="T40" fmla="*/ 583265882 w 38"/>
                <a:gd name="T41" fmla="*/ 2147483647 h 219"/>
                <a:gd name="T42" fmla="*/ 1093580289 w 38"/>
                <a:gd name="T43" fmla="*/ 2147483647 h 219"/>
                <a:gd name="T44" fmla="*/ 1749798063 w 38"/>
                <a:gd name="T45" fmla="*/ 2147483647 h 219"/>
                <a:gd name="T46" fmla="*/ 1968653737 w 38"/>
                <a:gd name="T47" fmla="*/ 2147483647 h 219"/>
                <a:gd name="T48" fmla="*/ 2147483647 w 38"/>
                <a:gd name="T49" fmla="*/ 2147483647 h 219"/>
                <a:gd name="T50" fmla="*/ 2147483647 w 38"/>
                <a:gd name="T51" fmla="*/ 2147483647 h 219"/>
                <a:gd name="T52" fmla="*/ 2147483647 w 38"/>
                <a:gd name="T53" fmla="*/ 2147483647 h 219"/>
                <a:gd name="T54" fmla="*/ 1968653737 w 38"/>
                <a:gd name="T55" fmla="*/ 2147483647 h 219"/>
                <a:gd name="T56" fmla="*/ 1749798063 w 38"/>
                <a:gd name="T57" fmla="*/ 2147483647 h 219"/>
                <a:gd name="T58" fmla="*/ 1093580289 w 38"/>
                <a:gd name="T59" fmla="*/ 2147483647 h 219"/>
                <a:gd name="T60" fmla="*/ 583265882 w 38"/>
                <a:gd name="T61" fmla="*/ 2147483647 h 219"/>
                <a:gd name="T62" fmla="*/ 291632941 w 38"/>
                <a:gd name="T63" fmla="*/ 2147483647 h 219"/>
                <a:gd name="T64" fmla="*/ 145903783 w 38"/>
                <a:gd name="T65" fmla="*/ 2147483647 h 219"/>
                <a:gd name="T66" fmla="*/ 0 w 38"/>
                <a:gd name="T67" fmla="*/ 2147483647 h 2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" h="219">
                  <a:moveTo>
                    <a:pt x="38" y="16"/>
                  </a:move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5" y="3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5"/>
                  </a:lnTo>
                  <a:lnTo>
                    <a:pt x="3" y="29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3" y="41"/>
                  </a:lnTo>
                  <a:lnTo>
                    <a:pt x="6" y="42"/>
                  </a:lnTo>
                  <a:lnTo>
                    <a:pt x="9" y="43"/>
                  </a:lnTo>
                  <a:lnTo>
                    <a:pt x="14" y="42"/>
                  </a:lnTo>
                  <a:lnTo>
                    <a:pt x="17" y="40"/>
                  </a:lnTo>
                  <a:lnTo>
                    <a:pt x="35" y="20"/>
                  </a:lnTo>
                  <a:lnTo>
                    <a:pt x="38" y="16"/>
                  </a:lnTo>
                  <a:close/>
                  <a:moveTo>
                    <a:pt x="0" y="202"/>
                  </a:moveTo>
                  <a:lnTo>
                    <a:pt x="0" y="202"/>
                  </a:lnTo>
                  <a:lnTo>
                    <a:pt x="1" y="209"/>
                  </a:lnTo>
                  <a:lnTo>
                    <a:pt x="2" y="212"/>
                  </a:lnTo>
                  <a:lnTo>
                    <a:pt x="4" y="214"/>
                  </a:lnTo>
                  <a:lnTo>
                    <a:pt x="6" y="217"/>
                  </a:lnTo>
                  <a:lnTo>
                    <a:pt x="8" y="218"/>
                  </a:lnTo>
                  <a:lnTo>
                    <a:pt x="15" y="219"/>
                  </a:lnTo>
                  <a:lnTo>
                    <a:pt x="22" y="218"/>
                  </a:lnTo>
                  <a:lnTo>
                    <a:pt x="24" y="217"/>
                  </a:lnTo>
                  <a:lnTo>
                    <a:pt x="27" y="214"/>
                  </a:lnTo>
                  <a:lnTo>
                    <a:pt x="28" y="212"/>
                  </a:lnTo>
                  <a:lnTo>
                    <a:pt x="30" y="209"/>
                  </a:lnTo>
                  <a:lnTo>
                    <a:pt x="30" y="202"/>
                  </a:lnTo>
                  <a:lnTo>
                    <a:pt x="30" y="73"/>
                  </a:lnTo>
                  <a:lnTo>
                    <a:pt x="30" y="65"/>
                  </a:lnTo>
                  <a:lnTo>
                    <a:pt x="28" y="62"/>
                  </a:lnTo>
                  <a:lnTo>
                    <a:pt x="27" y="60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5" y="56"/>
                  </a:lnTo>
                  <a:lnTo>
                    <a:pt x="8" y="57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2" y="62"/>
                  </a:lnTo>
                  <a:lnTo>
                    <a:pt x="1" y="65"/>
                  </a:lnTo>
                  <a:lnTo>
                    <a:pt x="0" y="73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113088" y="1462089"/>
              <a:ext cx="50800" cy="65087"/>
            </a:xfrm>
            <a:custGeom>
              <a:avLst/>
              <a:gdLst>
                <a:gd name="T0" fmla="*/ 2147483647 w 129"/>
                <a:gd name="T1" fmla="*/ 1082351946 h 163"/>
                <a:gd name="T2" fmla="*/ 2147483647 w 129"/>
                <a:gd name="T3" fmla="*/ 382044198 h 163"/>
                <a:gd name="T4" fmla="*/ 2147483647 w 129"/>
                <a:gd name="T5" fmla="*/ 63620924 h 163"/>
                <a:gd name="T6" fmla="*/ 2147483647 w 129"/>
                <a:gd name="T7" fmla="*/ 63620924 h 163"/>
                <a:gd name="T8" fmla="*/ 977141544 w 129"/>
                <a:gd name="T9" fmla="*/ 764087998 h 163"/>
                <a:gd name="T10" fmla="*/ 244246794 w 129"/>
                <a:gd name="T11" fmla="*/ 1719038769 h 163"/>
                <a:gd name="T12" fmla="*/ 0 w 129"/>
                <a:gd name="T13" fmla="*/ 2147483647 h 163"/>
                <a:gd name="T14" fmla="*/ 366447572 w 129"/>
                <a:gd name="T15" fmla="*/ 2147483647 h 163"/>
                <a:gd name="T16" fmla="*/ 1099187166 w 129"/>
                <a:gd name="T17" fmla="*/ 2147483647 h 163"/>
                <a:gd name="T18" fmla="*/ 2147483647 w 129"/>
                <a:gd name="T19" fmla="*/ 2147483647 h 163"/>
                <a:gd name="T20" fmla="*/ 2147483647 w 129"/>
                <a:gd name="T21" fmla="*/ 2147483647 h 163"/>
                <a:gd name="T22" fmla="*/ 2147483647 w 129"/>
                <a:gd name="T23" fmla="*/ 2147483647 h 163"/>
                <a:gd name="T24" fmla="*/ 2147483647 w 129"/>
                <a:gd name="T25" fmla="*/ 2147483647 h 163"/>
                <a:gd name="T26" fmla="*/ 2147483647 w 129"/>
                <a:gd name="T27" fmla="*/ 2147483647 h 163"/>
                <a:gd name="T28" fmla="*/ 2147483647 w 129"/>
                <a:gd name="T29" fmla="*/ 2147483647 h 163"/>
                <a:gd name="T30" fmla="*/ 2147483647 w 129"/>
                <a:gd name="T31" fmla="*/ 2147483647 h 163"/>
                <a:gd name="T32" fmla="*/ 2147483647 w 129"/>
                <a:gd name="T33" fmla="*/ 2147483647 h 163"/>
                <a:gd name="T34" fmla="*/ 2147483647 w 129"/>
                <a:gd name="T35" fmla="*/ 2147483647 h 163"/>
                <a:gd name="T36" fmla="*/ 1893182502 w 129"/>
                <a:gd name="T37" fmla="*/ 2147483647 h 163"/>
                <a:gd name="T38" fmla="*/ 1465634738 w 129"/>
                <a:gd name="T39" fmla="*/ 2147483647 h 163"/>
                <a:gd name="T40" fmla="*/ 916040958 w 129"/>
                <a:gd name="T41" fmla="*/ 2147483647 h 163"/>
                <a:gd name="T42" fmla="*/ 305346986 w 129"/>
                <a:gd name="T43" fmla="*/ 2147483647 h 163"/>
                <a:gd name="T44" fmla="*/ 61100586 w 129"/>
                <a:gd name="T45" fmla="*/ 2147483647 h 163"/>
                <a:gd name="T46" fmla="*/ 305346986 w 129"/>
                <a:gd name="T47" fmla="*/ 2147483647 h 163"/>
                <a:gd name="T48" fmla="*/ 1038242130 w 129"/>
                <a:gd name="T49" fmla="*/ 2147483647 h 163"/>
                <a:gd name="T50" fmla="*/ 2147483647 w 129"/>
                <a:gd name="T51" fmla="*/ 2147483647 h 163"/>
                <a:gd name="T52" fmla="*/ 2147483647 w 129"/>
                <a:gd name="T53" fmla="*/ 2147483647 h 163"/>
                <a:gd name="T54" fmla="*/ 2147483647 w 129"/>
                <a:gd name="T55" fmla="*/ 2147483647 h 163"/>
                <a:gd name="T56" fmla="*/ 2147483647 w 129"/>
                <a:gd name="T57" fmla="*/ 2147483647 h 163"/>
                <a:gd name="T58" fmla="*/ 2147483647 w 129"/>
                <a:gd name="T59" fmla="*/ 2147483647 h 163"/>
                <a:gd name="T60" fmla="*/ 2147483647 w 129"/>
                <a:gd name="T61" fmla="*/ 2147483647 h 163"/>
                <a:gd name="T62" fmla="*/ 2147483647 w 129"/>
                <a:gd name="T63" fmla="*/ 2147483647 h 163"/>
                <a:gd name="T64" fmla="*/ 2147483647 w 129"/>
                <a:gd name="T65" fmla="*/ 2147483647 h 163"/>
                <a:gd name="T66" fmla="*/ 2147483647 w 129"/>
                <a:gd name="T67" fmla="*/ 2147483647 h 163"/>
                <a:gd name="T68" fmla="*/ 2147483647 w 129"/>
                <a:gd name="T69" fmla="*/ 2147483647 h 163"/>
                <a:gd name="T70" fmla="*/ 2147483647 w 129"/>
                <a:gd name="T71" fmla="*/ 2147483647 h 163"/>
                <a:gd name="T72" fmla="*/ 1954283088 w 129"/>
                <a:gd name="T73" fmla="*/ 2147483647 h 163"/>
                <a:gd name="T74" fmla="*/ 1832082310 w 129"/>
                <a:gd name="T75" fmla="*/ 2147483647 h 163"/>
                <a:gd name="T76" fmla="*/ 2076328710 w 129"/>
                <a:gd name="T77" fmla="*/ 2147483647 h 163"/>
                <a:gd name="T78" fmla="*/ 2147483647 w 129"/>
                <a:gd name="T79" fmla="*/ 2037462043 h 163"/>
                <a:gd name="T80" fmla="*/ 2147483647 w 129"/>
                <a:gd name="T81" fmla="*/ 1910060868 h 163"/>
                <a:gd name="T82" fmla="*/ 2147483647 w 129"/>
                <a:gd name="T83" fmla="*/ 2037462043 h 163"/>
                <a:gd name="T84" fmla="*/ 2147483647 w 129"/>
                <a:gd name="T85" fmla="*/ 2147483647 h 163"/>
                <a:gd name="T86" fmla="*/ 2147483647 w 129"/>
                <a:gd name="T87" fmla="*/ 2147483647 h 163"/>
                <a:gd name="T88" fmla="*/ 2147483647 w 129"/>
                <a:gd name="T89" fmla="*/ 2147483647 h 163"/>
                <a:gd name="T90" fmla="*/ 2147483647 w 129"/>
                <a:gd name="T91" fmla="*/ 2147483647 h 163"/>
                <a:gd name="T92" fmla="*/ 2147483647 w 129"/>
                <a:gd name="T93" fmla="*/ 2147483647 h 163"/>
                <a:gd name="T94" fmla="*/ 2147483647 w 129"/>
                <a:gd name="T95" fmla="*/ 1973841118 h 1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9" h="163">
                  <a:moveTo>
                    <a:pt x="116" y="23"/>
                  </a:moveTo>
                  <a:lnTo>
                    <a:pt x="116" y="23"/>
                  </a:lnTo>
                  <a:lnTo>
                    <a:pt x="111" y="17"/>
                  </a:lnTo>
                  <a:lnTo>
                    <a:pt x="105" y="12"/>
                  </a:lnTo>
                  <a:lnTo>
                    <a:pt x="95" y="6"/>
                  </a:lnTo>
                  <a:lnTo>
                    <a:pt x="86" y="3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5" y="3"/>
                  </a:lnTo>
                  <a:lnTo>
                    <a:pt x="26" y="6"/>
                  </a:lnTo>
                  <a:lnTo>
                    <a:pt x="16" y="12"/>
                  </a:lnTo>
                  <a:lnTo>
                    <a:pt x="10" y="19"/>
                  </a:lnTo>
                  <a:lnTo>
                    <a:pt x="4" y="27"/>
                  </a:lnTo>
                  <a:lnTo>
                    <a:pt x="1" y="36"/>
                  </a:lnTo>
                  <a:lnTo>
                    <a:pt x="0" y="46"/>
                  </a:lnTo>
                  <a:lnTo>
                    <a:pt x="1" y="56"/>
                  </a:lnTo>
                  <a:lnTo>
                    <a:pt x="3" y="63"/>
                  </a:lnTo>
                  <a:lnTo>
                    <a:pt x="6" y="71"/>
                  </a:lnTo>
                  <a:lnTo>
                    <a:pt x="12" y="76"/>
                  </a:lnTo>
                  <a:lnTo>
                    <a:pt x="18" y="80"/>
                  </a:lnTo>
                  <a:lnTo>
                    <a:pt x="27" y="86"/>
                  </a:lnTo>
                  <a:lnTo>
                    <a:pt x="39" y="89"/>
                  </a:lnTo>
                  <a:lnTo>
                    <a:pt x="54" y="93"/>
                  </a:lnTo>
                  <a:lnTo>
                    <a:pt x="56" y="93"/>
                  </a:lnTo>
                  <a:lnTo>
                    <a:pt x="75" y="97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6" y="108"/>
                  </a:lnTo>
                  <a:lnTo>
                    <a:pt x="99" y="111"/>
                  </a:lnTo>
                  <a:lnTo>
                    <a:pt x="99" y="115"/>
                  </a:lnTo>
                  <a:lnTo>
                    <a:pt x="99" y="119"/>
                  </a:lnTo>
                  <a:lnTo>
                    <a:pt x="96" y="122"/>
                  </a:lnTo>
                  <a:lnTo>
                    <a:pt x="94" y="125"/>
                  </a:lnTo>
                  <a:lnTo>
                    <a:pt x="91" y="128"/>
                  </a:lnTo>
                  <a:lnTo>
                    <a:pt x="86" y="131"/>
                  </a:lnTo>
                  <a:lnTo>
                    <a:pt x="80" y="132"/>
                  </a:lnTo>
                  <a:lnTo>
                    <a:pt x="74" y="133"/>
                  </a:lnTo>
                  <a:lnTo>
                    <a:pt x="65" y="133"/>
                  </a:lnTo>
                  <a:lnTo>
                    <a:pt x="56" y="132"/>
                  </a:lnTo>
                  <a:lnTo>
                    <a:pt x="48" y="131"/>
                  </a:lnTo>
                  <a:lnTo>
                    <a:pt x="41" y="127"/>
                  </a:lnTo>
                  <a:lnTo>
                    <a:pt x="35" y="123"/>
                  </a:lnTo>
                  <a:lnTo>
                    <a:pt x="31" y="117"/>
                  </a:lnTo>
                  <a:lnTo>
                    <a:pt x="27" y="112"/>
                  </a:lnTo>
                  <a:lnTo>
                    <a:pt x="24" y="109"/>
                  </a:lnTo>
                  <a:lnTo>
                    <a:pt x="19" y="108"/>
                  </a:lnTo>
                  <a:lnTo>
                    <a:pt x="15" y="107"/>
                  </a:lnTo>
                  <a:lnTo>
                    <a:pt x="10" y="108"/>
                  </a:lnTo>
                  <a:lnTo>
                    <a:pt x="5" y="111"/>
                  </a:lnTo>
                  <a:lnTo>
                    <a:pt x="2" y="117"/>
                  </a:lnTo>
                  <a:lnTo>
                    <a:pt x="1" y="123"/>
                  </a:lnTo>
                  <a:lnTo>
                    <a:pt x="2" y="130"/>
                  </a:lnTo>
                  <a:lnTo>
                    <a:pt x="5" y="137"/>
                  </a:lnTo>
                  <a:lnTo>
                    <a:pt x="11" y="143"/>
                  </a:lnTo>
                  <a:lnTo>
                    <a:pt x="17" y="149"/>
                  </a:lnTo>
                  <a:lnTo>
                    <a:pt x="28" y="155"/>
                  </a:lnTo>
                  <a:lnTo>
                    <a:pt x="39" y="160"/>
                  </a:lnTo>
                  <a:lnTo>
                    <a:pt x="51" y="162"/>
                  </a:lnTo>
                  <a:lnTo>
                    <a:pt x="66" y="163"/>
                  </a:lnTo>
                  <a:lnTo>
                    <a:pt x="79" y="162"/>
                  </a:lnTo>
                  <a:lnTo>
                    <a:pt x="92" y="160"/>
                  </a:lnTo>
                  <a:lnTo>
                    <a:pt x="103" y="155"/>
                  </a:lnTo>
                  <a:lnTo>
                    <a:pt x="113" y="150"/>
                  </a:lnTo>
                  <a:lnTo>
                    <a:pt x="120" y="142"/>
                  </a:lnTo>
                  <a:lnTo>
                    <a:pt x="124" y="134"/>
                  </a:lnTo>
                  <a:lnTo>
                    <a:pt x="128" y="124"/>
                  </a:lnTo>
                  <a:lnTo>
                    <a:pt x="129" y="113"/>
                  </a:lnTo>
                  <a:lnTo>
                    <a:pt x="129" y="108"/>
                  </a:lnTo>
                  <a:lnTo>
                    <a:pt x="128" y="102"/>
                  </a:lnTo>
                  <a:lnTo>
                    <a:pt x="126" y="97"/>
                  </a:lnTo>
                  <a:lnTo>
                    <a:pt x="124" y="92"/>
                  </a:lnTo>
                  <a:lnTo>
                    <a:pt x="121" y="89"/>
                  </a:lnTo>
                  <a:lnTo>
                    <a:pt x="118" y="85"/>
                  </a:lnTo>
                  <a:lnTo>
                    <a:pt x="115" y="81"/>
                  </a:lnTo>
                  <a:lnTo>
                    <a:pt x="109" y="78"/>
                  </a:lnTo>
                  <a:lnTo>
                    <a:pt x="103" y="76"/>
                  </a:lnTo>
                  <a:lnTo>
                    <a:pt x="96" y="73"/>
                  </a:lnTo>
                  <a:lnTo>
                    <a:pt x="71" y="66"/>
                  </a:lnTo>
                  <a:lnTo>
                    <a:pt x="60" y="64"/>
                  </a:lnTo>
                  <a:lnTo>
                    <a:pt x="47" y="61"/>
                  </a:lnTo>
                  <a:lnTo>
                    <a:pt x="37" y="57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0"/>
                  </a:lnTo>
                  <a:lnTo>
                    <a:pt x="30" y="47"/>
                  </a:lnTo>
                  <a:lnTo>
                    <a:pt x="31" y="44"/>
                  </a:lnTo>
                  <a:lnTo>
                    <a:pt x="32" y="39"/>
                  </a:lnTo>
                  <a:lnTo>
                    <a:pt x="34" y="37"/>
                  </a:lnTo>
                  <a:lnTo>
                    <a:pt x="39" y="34"/>
                  </a:lnTo>
                  <a:lnTo>
                    <a:pt x="42" y="32"/>
                  </a:lnTo>
                  <a:lnTo>
                    <a:pt x="47" y="31"/>
                  </a:lnTo>
                  <a:lnTo>
                    <a:pt x="53" y="30"/>
                  </a:lnTo>
                  <a:lnTo>
                    <a:pt x="60" y="30"/>
                  </a:lnTo>
                  <a:lnTo>
                    <a:pt x="69" y="31"/>
                  </a:lnTo>
                  <a:lnTo>
                    <a:pt x="76" y="32"/>
                  </a:lnTo>
                  <a:lnTo>
                    <a:pt x="83" y="35"/>
                  </a:lnTo>
                  <a:lnTo>
                    <a:pt x="88" y="38"/>
                  </a:lnTo>
                  <a:lnTo>
                    <a:pt x="91" y="42"/>
                  </a:lnTo>
                  <a:lnTo>
                    <a:pt x="94" y="46"/>
                  </a:lnTo>
                  <a:lnTo>
                    <a:pt x="99" y="49"/>
                  </a:lnTo>
                  <a:lnTo>
                    <a:pt x="103" y="50"/>
                  </a:lnTo>
                  <a:lnTo>
                    <a:pt x="106" y="51"/>
                  </a:lnTo>
                  <a:lnTo>
                    <a:pt x="113" y="50"/>
                  </a:lnTo>
                  <a:lnTo>
                    <a:pt x="117" y="47"/>
                  </a:lnTo>
                  <a:lnTo>
                    <a:pt x="120" y="43"/>
                  </a:lnTo>
                  <a:lnTo>
                    <a:pt x="120" y="36"/>
                  </a:lnTo>
                  <a:lnTo>
                    <a:pt x="119" y="31"/>
                  </a:lnTo>
                  <a:lnTo>
                    <a:pt x="116" y="23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3168650" y="1462089"/>
              <a:ext cx="63500" cy="65087"/>
            </a:xfrm>
            <a:custGeom>
              <a:avLst/>
              <a:gdLst>
                <a:gd name="T0" fmla="*/ 1401342761 w 159"/>
                <a:gd name="T1" fmla="*/ 1337154295 h 163"/>
                <a:gd name="T2" fmla="*/ 764310761 w 159"/>
                <a:gd name="T3" fmla="*/ 2147483647 h 163"/>
                <a:gd name="T4" fmla="*/ 382155381 w 159"/>
                <a:gd name="T5" fmla="*/ 2147483647 h 163"/>
                <a:gd name="T6" fmla="*/ 127438110 w 159"/>
                <a:gd name="T7" fmla="*/ 2147483647 h 163"/>
                <a:gd name="T8" fmla="*/ 0 w 159"/>
                <a:gd name="T9" fmla="*/ 2147483647 h 163"/>
                <a:gd name="T10" fmla="*/ 0 w 159"/>
                <a:gd name="T11" fmla="*/ 2147483647 h 163"/>
                <a:gd name="T12" fmla="*/ 254717270 w 159"/>
                <a:gd name="T13" fmla="*/ 2147483647 h 163"/>
                <a:gd name="T14" fmla="*/ 573233270 w 159"/>
                <a:gd name="T15" fmla="*/ 2147483647 h 163"/>
                <a:gd name="T16" fmla="*/ 1082826761 w 159"/>
                <a:gd name="T17" fmla="*/ 2147483647 h 163"/>
                <a:gd name="T18" fmla="*/ 1401342761 w 159"/>
                <a:gd name="T19" fmla="*/ 2147483647 h 163"/>
                <a:gd name="T20" fmla="*/ 2147483647 w 159"/>
                <a:gd name="T21" fmla="*/ 2147483647 h 163"/>
                <a:gd name="T22" fmla="*/ 2147483647 w 159"/>
                <a:gd name="T23" fmla="*/ 2147483647 h 163"/>
                <a:gd name="T24" fmla="*/ 2147483647 w 159"/>
                <a:gd name="T25" fmla="*/ 2147483647 h 163"/>
                <a:gd name="T26" fmla="*/ 2147483647 w 159"/>
                <a:gd name="T27" fmla="*/ 2147483647 h 163"/>
                <a:gd name="T28" fmla="*/ 2147483647 w 159"/>
                <a:gd name="T29" fmla="*/ 2147483647 h 163"/>
                <a:gd name="T30" fmla="*/ 2147483647 w 159"/>
                <a:gd name="T31" fmla="*/ 2147483647 h 163"/>
                <a:gd name="T32" fmla="*/ 2147483647 w 159"/>
                <a:gd name="T33" fmla="*/ 2147483647 h 163"/>
                <a:gd name="T34" fmla="*/ 2147483647 w 159"/>
                <a:gd name="T35" fmla="*/ 2147483647 h 163"/>
                <a:gd name="T36" fmla="*/ 2147483647 w 159"/>
                <a:gd name="T37" fmla="*/ 2147483647 h 163"/>
                <a:gd name="T38" fmla="*/ 2147483647 w 159"/>
                <a:gd name="T39" fmla="*/ 2147483647 h 163"/>
                <a:gd name="T40" fmla="*/ 2147483647 w 159"/>
                <a:gd name="T41" fmla="*/ 2147483647 h 163"/>
                <a:gd name="T42" fmla="*/ 2147483647 w 159"/>
                <a:gd name="T43" fmla="*/ 2147483647 h 163"/>
                <a:gd name="T44" fmla="*/ 2147483647 w 159"/>
                <a:gd name="T45" fmla="*/ 2147483647 h 163"/>
                <a:gd name="T46" fmla="*/ 2147483647 w 159"/>
                <a:gd name="T47" fmla="*/ 2147483647 h 163"/>
                <a:gd name="T48" fmla="*/ 2147483647 w 159"/>
                <a:gd name="T49" fmla="*/ 2147483647 h 163"/>
                <a:gd name="T50" fmla="*/ 2147483647 w 159"/>
                <a:gd name="T51" fmla="*/ 2147483647 h 163"/>
                <a:gd name="T52" fmla="*/ 2147483647 w 159"/>
                <a:gd name="T53" fmla="*/ 1782819019 h 163"/>
                <a:gd name="T54" fmla="*/ 2147483647 w 159"/>
                <a:gd name="T55" fmla="*/ 1400775220 h 163"/>
                <a:gd name="T56" fmla="*/ 2147483647 w 159"/>
                <a:gd name="T57" fmla="*/ 827708922 h 163"/>
                <a:gd name="T58" fmla="*/ 2147483647 w 159"/>
                <a:gd name="T59" fmla="*/ 318423274 h 163"/>
                <a:gd name="T60" fmla="*/ 2147483647 w 159"/>
                <a:gd name="T61" fmla="*/ 63620924 h 163"/>
                <a:gd name="T62" fmla="*/ 2147483647 w 159"/>
                <a:gd name="T63" fmla="*/ 0 h 163"/>
                <a:gd name="T64" fmla="*/ 2147483647 w 159"/>
                <a:gd name="T65" fmla="*/ 0 h 163"/>
                <a:gd name="T66" fmla="*/ 2147483647 w 159"/>
                <a:gd name="T67" fmla="*/ 191022099 h 163"/>
                <a:gd name="T68" fmla="*/ 2147483647 w 159"/>
                <a:gd name="T69" fmla="*/ 509445373 h 163"/>
                <a:gd name="T70" fmla="*/ 1719858761 w 159"/>
                <a:gd name="T71" fmla="*/ 1082351946 h 163"/>
                <a:gd name="T72" fmla="*/ 1401342761 w 159"/>
                <a:gd name="T73" fmla="*/ 1337154295 h 163"/>
                <a:gd name="T74" fmla="*/ 2147483647 w 159"/>
                <a:gd name="T75" fmla="*/ 2147483647 h 163"/>
                <a:gd name="T76" fmla="*/ 2147483647 w 159"/>
                <a:gd name="T77" fmla="*/ 2147483647 h 163"/>
                <a:gd name="T78" fmla="*/ 2147483647 w 159"/>
                <a:gd name="T79" fmla="*/ 2147483647 h 163"/>
                <a:gd name="T80" fmla="*/ 2147483647 w 159"/>
                <a:gd name="T81" fmla="*/ 2147483647 h 163"/>
                <a:gd name="T82" fmla="*/ 2147483647 w 159"/>
                <a:gd name="T83" fmla="*/ 2147483647 h 163"/>
                <a:gd name="T84" fmla="*/ 2147483647 w 159"/>
                <a:gd name="T85" fmla="*/ 2147483647 h 163"/>
                <a:gd name="T86" fmla="*/ 2147483647 w 159"/>
                <a:gd name="T87" fmla="*/ 2147483647 h 163"/>
                <a:gd name="T88" fmla="*/ 2147483647 w 159"/>
                <a:gd name="T89" fmla="*/ 2147483647 h 163"/>
                <a:gd name="T90" fmla="*/ 2147483647 w 159"/>
                <a:gd name="T91" fmla="*/ 2147483647 h 163"/>
                <a:gd name="T92" fmla="*/ 2147483647 w 159"/>
                <a:gd name="T93" fmla="*/ 2147483647 h 163"/>
                <a:gd name="T94" fmla="*/ 2147483647 w 159"/>
                <a:gd name="T95" fmla="*/ 2147483647 h 163"/>
                <a:gd name="T96" fmla="*/ 2147483647 w 159"/>
                <a:gd name="T97" fmla="*/ 2147483647 h 163"/>
                <a:gd name="T98" fmla="*/ 1910936651 w 159"/>
                <a:gd name="T99" fmla="*/ 2147483647 h 163"/>
                <a:gd name="T100" fmla="*/ 2038374761 w 159"/>
                <a:gd name="T101" fmla="*/ 2147483647 h 163"/>
                <a:gd name="T102" fmla="*/ 2147483647 w 159"/>
                <a:gd name="T103" fmla="*/ 2147483647 h 163"/>
                <a:gd name="T104" fmla="*/ 2147483647 w 159"/>
                <a:gd name="T105" fmla="*/ 2147483647 h 163"/>
                <a:gd name="T106" fmla="*/ 2147483647 w 159"/>
                <a:gd name="T107" fmla="*/ 2101082967 h 163"/>
                <a:gd name="T108" fmla="*/ 2147483647 w 159"/>
                <a:gd name="T109" fmla="*/ 1910060868 h 163"/>
                <a:gd name="T110" fmla="*/ 2147483647 w 159"/>
                <a:gd name="T111" fmla="*/ 1973841118 h 163"/>
                <a:gd name="T112" fmla="*/ 2147483647 w 159"/>
                <a:gd name="T113" fmla="*/ 2147483647 h 163"/>
                <a:gd name="T114" fmla="*/ 2147483647 w 159"/>
                <a:gd name="T115" fmla="*/ 2147483647 h 1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9" h="163">
                  <a:moveTo>
                    <a:pt x="22" y="21"/>
                  </a:moveTo>
                  <a:lnTo>
                    <a:pt x="22" y="21"/>
                  </a:lnTo>
                  <a:lnTo>
                    <a:pt x="17" y="28"/>
                  </a:lnTo>
                  <a:lnTo>
                    <a:pt x="12" y="34"/>
                  </a:lnTo>
                  <a:lnTo>
                    <a:pt x="9" y="41"/>
                  </a:lnTo>
                  <a:lnTo>
                    <a:pt x="6" y="48"/>
                  </a:lnTo>
                  <a:lnTo>
                    <a:pt x="4" y="56"/>
                  </a:lnTo>
                  <a:lnTo>
                    <a:pt x="2" y="63"/>
                  </a:lnTo>
                  <a:lnTo>
                    <a:pt x="0" y="72"/>
                  </a:lnTo>
                  <a:lnTo>
                    <a:pt x="0" y="81"/>
                  </a:lnTo>
                  <a:lnTo>
                    <a:pt x="0" y="91"/>
                  </a:lnTo>
                  <a:lnTo>
                    <a:pt x="2" y="100"/>
                  </a:lnTo>
                  <a:lnTo>
                    <a:pt x="4" y="107"/>
                  </a:lnTo>
                  <a:lnTo>
                    <a:pt x="6" y="115"/>
                  </a:lnTo>
                  <a:lnTo>
                    <a:pt x="9" y="122"/>
                  </a:lnTo>
                  <a:lnTo>
                    <a:pt x="12" y="128"/>
                  </a:lnTo>
                  <a:lnTo>
                    <a:pt x="17" y="135"/>
                  </a:lnTo>
                  <a:lnTo>
                    <a:pt x="22" y="140"/>
                  </a:lnTo>
                  <a:lnTo>
                    <a:pt x="27" y="146"/>
                  </a:lnTo>
                  <a:lnTo>
                    <a:pt x="34" y="150"/>
                  </a:lnTo>
                  <a:lnTo>
                    <a:pt x="40" y="154"/>
                  </a:lnTo>
                  <a:lnTo>
                    <a:pt x="47" y="157"/>
                  </a:lnTo>
                  <a:lnTo>
                    <a:pt x="54" y="160"/>
                  </a:lnTo>
                  <a:lnTo>
                    <a:pt x="63" y="162"/>
                  </a:lnTo>
                  <a:lnTo>
                    <a:pt x="71" y="163"/>
                  </a:lnTo>
                  <a:lnTo>
                    <a:pt x="80" y="163"/>
                  </a:lnTo>
                  <a:lnTo>
                    <a:pt x="88" y="163"/>
                  </a:lnTo>
                  <a:lnTo>
                    <a:pt x="97" y="162"/>
                  </a:lnTo>
                  <a:lnTo>
                    <a:pt x="105" y="160"/>
                  </a:lnTo>
                  <a:lnTo>
                    <a:pt x="112" y="157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2" y="146"/>
                  </a:lnTo>
                  <a:lnTo>
                    <a:pt x="138" y="140"/>
                  </a:lnTo>
                  <a:lnTo>
                    <a:pt x="143" y="135"/>
                  </a:lnTo>
                  <a:lnTo>
                    <a:pt x="147" y="128"/>
                  </a:lnTo>
                  <a:lnTo>
                    <a:pt x="151" y="122"/>
                  </a:lnTo>
                  <a:lnTo>
                    <a:pt x="154" y="115"/>
                  </a:lnTo>
                  <a:lnTo>
                    <a:pt x="156" y="107"/>
                  </a:lnTo>
                  <a:lnTo>
                    <a:pt x="158" y="100"/>
                  </a:lnTo>
                  <a:lnTo>
                    <a:pt x="159" y="90"/>
                  </a:lnTo>
                  <a:lnTo>
                    <a:pt x="159" y="81"/>
                  </a:lnTo>
                  <a:lnTo>
                    <a:pt x="159" y="73"/>
                  </a:lnTo>
                  <a:lnTo>
                    <a:pt x="158" y="63"/>
                  </a:lnTo>
                  <a:lnTo>
                    <a:pt x="156" y="56"/>
                  </a:lnTo>
                  <a:lnTo>
                    <a:pt x="154" y="48"/>
                  </a:lnTo>
                  <a:lnTo>
                    <a:pt x="151" y="41"/>
                  </a:lnTo>
                  <a:lnTo>
                    <a:pt x="147" y="34"/>
                  </a:lnTo>
                  <a:lnTo>
                    <a:pt x="143" y="28"/>
                  </a:lnTo>
                  <a:lnTo>
                    <a:pt x="138" y="22"/>
                  </a:lnTo>
                  <a:lnTo>
                    <a:pt x="132" y="17"/>
                  </a:lnTo>
                  <a:lnTo>
                    <a:pt x="126" y="13"/>
                  </a:lnTo>
                  <a:lnTo>
                    <a:pt x="119" y="8"/>
                  </a:lnTo>
                  <a:lnTo>
                    <a:pt x="112" y="5"/>
                  </a:lnTo>
                  <a:lnTo>
                    <a:pt x="105" y="3"/>
                  </a:lnTo>
                  <a:lnTo>
                    <a:pt x="97" y="1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4" y="3"/>
                  </a:lnTo>
                  <a:lnTo>
                    <a:pt x="47" y="5"/>
                  </a:lnTo>
                  <a:lnTo>
                    <a:pt x="40" y="8"/>
                  </a:lnTo>
                  <a:lnTo>
                    <a:pt x="34" y="13"/>
                  </a:lnTo>
                  <a:lnTo>
                    <a:pt x="27" y="17"/>
                  </a:lnTo>
                  <a:lnTo>
                    <a:pt x="22" y="21"/>
                  </a:lnTo>
                  <a:close/>
                  <a:moveTo>
                    <a:pt x="116" y="44"/>
                  </a:moveTo>
                  <a:lnTo>
                    <a:pt x="116" y="44"/>
                  </a:lnTo>
                  <a:lnTo>
                    <a:pt x="122" y="51"/>
                  </a:lnTo>
                  <a:lnTo>
                    <a:pt x="126" y="60"/>
                  </a:lnTo>
                  <a:lnTo>
                    <a:pt x="128" y="70"/>
                  </a:lnTo>
                  <a:lnTo>
                    <a:pt x="129" y="81"/>
                  </a:lnTo>
                  <a:lnTo>
                    <a:pt x="128" y="93"/>
                  </a:lnTo>
                  <a:lnTo>
                    <a:pt x="126" y="103"/>
                  </a:lnTo>
                  <a:lnTo>
                    <a:pt x="122" y="111"/>
                  </a:lnTo>
                  <a:lnTo>
                    <a:pt x="116" y="119"/>
                  </a:lnTo>
                  <a:lnTo>
                    <a:pt x="109" y="125"/>
                  </a:lnTo>
                  <a:lnTo>
                    <a:pt x="100" y="130"/>
                  </a:lnTo>
                  <a:lnTo>
                    <a:pt x="90" y="132"/>
                  </a:lnTo>
                  <a:lnTo>
                    <a:pt x="80" y="133"/>
                  </a:lnTo>
                  <a:lnTo>
                    <a:pt x="69" y="132"/>
                  </a:lnTo>
                  <a:lnTo>
                    <a:pt x="59" y="130"/>
                  </a:lnTo>
                  <a:lnTo>
                    <a:pt x="51" y="125"/>
                  </a:lnTo>
                  <a:lnTo>
                    <a:pt x="43" y="119"/>
                  </a:lnTo>
                  <a:lnTo>
                    <a:pt x="38" y="111"/>
                  </a:lnTo>
                  <a:lnTo>
                    <a:pt x="34" y="103"/>
                  </a:lnTo>
                  <a:lnTo>
                    <a:pt x="32" y="93"/>
                  </a:lnTo>
                  <a:lnTo>
                    <a:pt x="30" y="81"/>
                  </a:lnTo>
                  <a:lnTo>
                    <a:pt x="32" y="70"/>
                  </a:lnTo>
                  <a:lnTo>
                    <a:pt x="34" y="60"/>
                  </a:lnTo>
                  <a:lnTo>
                    <a:pt x="38" y="50"/>
                  </a:lnTo>
                  <a:lnTo>
                    <a:pt x="43" y="44"/>
                  </a:lnTo>
                  <a:lnTo>
                    <a:pt x="51" y="37"/>
                  </a:lnTo>
                  <a:lnTo>
                    <a:pt x="59" y="33"/>
                  </a:lnTo>
                  <a:lnTo>
                    <a:pt x="69" y="31"/>
                  </a:lnTo>
                  <a:lnTo>
                    <a:pt x="80" y="30"/>
                  </a:lnTo>
                  <a:lnTo>
                    <a:pt x="90" y="31"/>
                  </a:lnTo>
                  <a:lnTo>
                    <a:pt x="100" y="33"/>
                  </a:lnTo>
                  <a:lnTo>
                    <a:pt x="109" y="37"/>
                  </a:lnTo>
                  <a:lnTo>
                    <a:pt x="116" y="44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243263" y="1462089"/>
              <a:ext cx="50800" cy="65087"/>
            </a:xfrm>
            <a:custGeom>
              <a:avLst/>
              <a:gdLst>
                <a:gd name="T0" fmla="*/ 0 w 129"/>
                <a:gd name="T1" fmla="*/ 2147483647 h 163"/>
                <a:gd name="T2" fmla="*/ 244246794 w 129"/>
                <a:gd name="T3" fmla="*/ 2147483647 h 163"/>
                <a:gd name="T4" fmla="*/ 610693972 w 129"/>
                <a:gd name="T5" fmla="*/ 2147483647 h 163"/>
                <a:gd name="T6" fmla="*/ 1038242130 w 129"/>
                <a:gd name="T7" fmla="*/ 2147483647 h 163"/>
                <a:gd name="T8" fmla="*/ 1343589116 w 129"/>
                <a:gd name="T9" fmla="*/ 2147483647 h 163"/>
                <a:gd name="T10" fmla="*/ 2147483647 w 129"/>
                <a:gd name="T11" fmla="*/ 2147483647 h 163"/>
                <a:gd name="T12" fmla="*/ 2147483647 w 129"/>
                <a:gd name="T13" fmla="*/ 2147483647 h 163"/>
                <a:gd name="T14" fmla="*/ 2147483647 w 129"/>
                <a:gd name="T15" fmla="*/ 2147483647 h 163"/>
                <a:gd name="T16" fmla="*/ 2147483647 w 129"/>
                <a:gd name="T17" fmla="*/ 2147483647 h 163"/>
                <a:gd name="T18" fmla="*/ 2147483647 w 129"/>
                <a:gd name="T19" fmla="*/ 2147483647 h 163"/>
                <a:gd name="T20" fmla="*/ 2147483647 w 129"/>
                <a:gd name="T21" fmla="*/ 2147483647 h 163"/>
                <a:gd name="T22" fmla="*/ 2147483647 w 129"/>
                <a:gd name="T23" fmla="*/ 2147483647 h 163"/>
                <a:gd name="T24" fmla="*/ 2147483647 w 129"/>
                <a:gd name="T25" fmla="*/ 2147483647 h 163"/>
                <a:gd name="T26" fmla="*/ 2147483647 w 129"/>
                <a:gd name="T27" fmla="*/ 1082351946 h 163"/>
                <a:gd name="T28" fmla="*/ 2147483647 w 129"/>
                <a:gd name="T29" fmla="*/ 573066298 h 163"/>
                <a:gd name="T30" fmla="*/ 2147483647 w 129"/>
                <a:gd name="T31" fmla="*/ 254643024 h 163"/>
                <a:gd name="T32" fmla="*/ 2147483647 w 129"/>
                <a:gd name="T33" fmla="*/ 127401175 h 163"/>
                <a:gd name="T34" fmla="*/ 2147483647 w 129"/>
                <a:gd name="T35" fmla="*/ 0 h 163"/>
                <a:gd name="T36" fmla="*/ 2147483647 w 129"/>
                <a:gd name="T37" fmla="*/ 63620924 h 163"/>
                <a:gd name="T38" fmla="*/ 2147483647 w 129"/>
                <a:gd name="T39" fmla="*/ 254643024 h 163"/>
                <a:gd name="T40" fmla="*/ 2147483647 w 129"/>
                <a:gd name="T41" fmla="*/ 382044198 h 163"/>
                <a:gd name="T42" fmla="*/ 2147483647 w 129"/>
                <a:gd name="T43" fmla="*/ 1082351946 h 163"/>
                <a:gd name="T44" fmla="*/ 2147483647 w 129"/>
                <a:gd name="T45" fmla="*/ 2147483647 h 163"/>
                <a:gd name="T46" fmla="*/ 2147483647 w 129"/>
                <a:gd name="T47" fmla="*/ 2147483647 h 163"/>
                <a:gd name="T48" fmla="*/ 2147483647 w 129"/>
                <a:gd name="T49" fmla="*/ 2147483647 h 163"/>
                <a:gd name="T50" fmla="*/ 2147483647 w 129"/>
                <a:gd name="T51" fmla="*/ 2147483647 h 163"/>
                <a:gd name="T52" fmla="*/ 2147483647 w 129"/>
                <a:gd name="T53" fmla="*/ 2147483647 h 163"/>
                <a:gd name="T54" fmla="*/ 2147483647 w 129"/>
                <a:gd name="T55" fmla="*/ 2147483647 h 163"/>
                <a:gd name="T56" fmla="*/ 2147483647 w 129"/>
                <a:gd name="T57" fmla="*/ 2147483647 h 163"/>
                <a:gd name="T58" fmla="*/ 2147483647 w 129"/>
                <a:gd name="T59" fmla="*/ 2147483647 h 163"/>
                <a:gd name="T60" fmla="*/ 2076328710 w 129"/>
                <a:gd name="T61" fmla="*/ 2147483647 h 163"/>
                <a:gd name="T62" fmla="*/ 1893182502 w 129"/>
                <a:gd name="T63" fmla="*/ 2147483647 h 163"/>
                <a:gd name="T64" fmla="*/ 1832082310 w 129"/>
                <a:gd name="T65" fmla="*/ 1082351946 h 163"/>
                <a:gd name="T66" fmla="*/ 1770981724 w 129"/>
                <a:gd name="T67" fmla="*/ 573066298 h 163"/>
                <a:gd name="T68" fmla="*/ 1648936102 w 129"/>
                <a:gd name="T69" fmla="*/ 254643024 h 163"/>
                <a:gd name="T70" fmla="*/ 1526735324 w 129"/>
                <a:gd name="T71" fmla="*/ 127401175 h 163"/>
                <a:gd name="T72" fmla="*/ 916040958 w 129"/>
                <a:gd name="T73" fmla="*/ 0 h 163"/>
                <a:gd name="T74" fmla="*/ 549593780 w 129"/>
                <a:gd name="T75" fmla="*/ 63620924 h 163"/>
                <a:gd name="T76" fmla="*/ 244246794 w 129"/>
                <a:gd name="T77" fmla="*/ 254643024 h 163"/>
                <a:gd name="T78" fmla="*/ 122200778 w 129"/>
                <a:gd name="T79" fmla="*/ 382044198 h 163"/>
                <a:gd name="T80" fmla="*/ 0 w 129"/>
                <a:gd name="T81" fmla="*/ 1082351946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9" h="163">
                  <a:moveTo>
                    <a:pt x="0" y="102"/>
                  </a:moveTo>
                  <a:lnTo>
                    <a:pt x="0" y="102"/>
                  </a:lnTo>
                  <a:lnTo>
                    <a:pt x="1" y="116"/>
                  </a:lnTo>
                  <a:lnTo>
                    <a:pt x="4" y="127"/>
                  </a:lnTo>
                  <a:lnTo>
                    <a:pt x="7" y="134"/>
                  </a:lnTo>
                  <a:lnTo>
                    <a:pt x="10" y="138"/>
                  </a:lnTo>
                  <a:lnTo>
                    <a:pt x="13" y="143"/>
                  </a:lnTo>
                  <a:lnTo>
                    <a:pt x="17" y="147"/>
                  </a:lnTo>
                  <a:lnTo>
                    <a:pt x="22" y="151"/>
                  </a:lnTo>
                  <a:lnTo>
                    <a:pt x="26" y="154"/>
                  </a:lnTo>
                  <a:lnTo>
                    <a:pt x="38" y="158"/>
                  </a:lnTo>
                  <a:lnTo>
                    <a:pt x="50" y="162"/>
                  </a:lnTo>
                  <a:lnTo>
                    <a:pt x="64" y="163"/>
                  </a:lnTo>
                  <a:lnTo>
                    <a:pt x="79" y="162"/>
                  </a:lnTo>
                  <a:lnTo>
                    <a:pt x="92" y="158"/>
                  </a:lnTo>
                  <a:lnTo>
                    <a:pt x="103" y="154"/>
                  </a:lnTo>
                  <a:lnTo>
                    <a:pt x="108" y="151"/>
                  </a:lnTo>
                  <a:lnTo>
                    <a:pt x="113" y="147"/>
                  </a:lnTo>
                  <a:lnTo>
                    <a:pt x="116" y="142"/>
                  </a:lnTo>
                  <a:lnTo>
                    <a:pt x="119" y="138"/>
                  </a:lnTo>
                  <a:lnTo>
                    <a:pt x="122" y="134"/>
                  </a:lnTo>
                  <a:lnTo>
                    <a:pt x="124" y="127"/>
                  </a:lnTo>
                  <a:lnTo>
                    <a:pt x="128" y="116"/>
                  </a:lnTo>
                  <a:lnTo>
                    <a:pt x="129" y="102"/>
                  </a:lnTo>
                  <a:lnTo>
                    <a:pt x="129" y="17"/>
                  </a:lnTo>
                  <a:lnTo>
                    <a:pt x="128" y="9"/>
                  </a:lnTo>
                  <a:lnTo>
                    <a:pt x="127" y="6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0" y="1"/>
                  </a:lnTo>
                  <a:lnTo>
                    <a:pt x="114" y="0"/>
                  </a:lnTo>
                  <a:lnTo>
                    <a:pt x="107" y="1"/>
                  </a:lnTo>
                  <a:lnTo>
                    <a:pt x="105" y="2"/>
                  </a:lnTo>
                  <a:lnTo>
                    <a:pt x="103" y="4"/>
                  </a:lnTo>
                  <a:lnTo>
                    <a:pt x="101" y="6"/>
                  </a:lnTo>
                  <a:lnTo>
                    <a:pt x="100" y="9"/>
                  </a:lnTo>
                  <a:lnTo>
                    <a:pt x="99" y="17"/>
                  </a:lnTo>
                  <a:lnTo>
                    <a:pt x="99" y="98"/>
                  </a:lnTo>
                  <a:lnTo>
                    <a:pt x="99" y="107"/>
                  </a:lnTo>
                  <a:lnTo>
                    <a:pt x="97" y="113"/>
                  </a:lnTo>
                  <a:lnTo>
                    <a:pt x="94" y="120"/>
                  </a:lnTo>
                  <a:lnTo>
                    <a:pt x="90" y="124"/>
                  </a:lnTo>
                  <a:lnTo>
                    <a:pt x="86" y="128"/>
                  </a:lnTo>
                  <a:lnTo>
                    <a:pt x="79" y="131"/>
                  </a:lnTo>
                  <a:lnTo>
                    <a:pt x="73" y="133"/>
                  </a:lnTo>
                  <a:lnTo>
                    <a:pt x="64" y="133"/>
                  </a:lnTo>
                  <a:lnTo>
                    <a:pt x="56" y="133"/>
                  </a:lnTo>
                  <a:lnTo>
                    <a:pt x="49" y="131"/>
                  </a:lnTo>
                  <a:lnTo>
                    <a:pt x="43" y="128"/>
                  </a:lnTo>
                  <a:lnTo>
                    <a:pt x="39" y="124"/>
                  </a:lnTo>
                  <a:lnTo>
                    <a:pt x="34" y="120"/>
                  </a:lnTo>
                  <a:lnTo>
                    <a:pt x="32" y="113"/>
                  </a:lnTo>
                  <a:lnTo>
                    <a:pt x="31" y="107"/>
                  </a:lnTo>
                  <a:lnTo>
                    <a:pt x="30" y="98"/>
                  </a:lnTo>
                  <a:lnTo>
                    <a:pt x="30" y="17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7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308350" y="1462089"/>
              <a:ext cx="50800" cy="65087"/>
            </a:xfrm>
            <a:custGeom>
              <a:avLst/>
              <a:gdLst>
                <a:gd name="T0" fmla="*/ 2147483647 w 129"/>
                <a:gd name="T1" fmla="*/ 1082351946 h 163"/>
                <a:gd name="T2" fmla="*/ 2147483647 w 129"/>
                <a:gd name="T3" fmla="*/ 382044198 h 163"/>
                <a:gd name="T4" fmla="*/ 2147483647 w 129"/>
                <a:gd name="T5" fmla="*/ 63620924 h 163"/>
                <a:gd name="T6" fmla="*/ 2147483647 w 129"/>
                <a:gd name="T7" fmla="*/ 63620924 h 163"/>
                <a:gd name="T8" fmla="*/ 977141544 w 129"/>
                <a:gd name="T9" fmla="*/ 764087998 h 163"/>
                <a:gd name="T10" fmla="*/ 244246794 w 129"/>
                <a:gd name="T11" fmla="*/ 1719038769 h 163"/>
                <a:gd name="T12" fmla="*/ 0 w 129"/>
                <a:gd name="T13" fmla="*/ 2147483647 h 163"/>
                <a:gd name="T14" fmla="*/ 366447572 w 129"/>
                <a:gd name="T15" fmla="*/ 2147483647 h 163"/>
                <a:gd name="T16" fmla="*/ 1038242130 w 129"/>
                <a:gd name="T17" fmla="*/ 2147483647 h 163"/>
                <a:gd name="T18" fmla="*/ 2147483647 w 129"/>
                <a:gd name="T19" fmla="*/ 2147483647 h 163"/>
                <a:gd name="T20" fmla="*/ 2147483647 w 129"/>
                <a:gd name="T21" fmla="*/ 2147483647 h 163"/>
                <a:gd name="T22" fmla="*/ 2147483647 w 129"/>
                <a:gd name="T23" fmla="*/ 2147483647 h 163"/>
                <a:gd name="T24" fmla="*/ 2147483647 w 129"/>
                <a:gd name="T25" fmla="*/ 2147483647 h 163"/>
                <a:gd name="T26" fmla="*/ 2147483647 w 129"/>
                <a:gd name="T27" fmla="*/ 2147483647 h 163"/>
                <a:gd name="T28" fmla="*/ 2147483647 w 129"/>
                <a:gd name="T29" fmla="*/ 2147483647 h 163"/>
                <a:gd name="T30" fmla="*/ 2147483647 w 129"/>
                <a:gd name="T31" fmla="*/ 2147483647 h 163"/>
                <a:gd name="T32" fmla="*/ 2147483647 w 129"/>
                <a:gd name="T33" fmla="*/ 2147483647 h 163"/>
                <a:gd name="T34" fmla="*/ 2147483647 w 129"/>
                <a:gd name="T35" fmla="*/ 2147483647 h 163"/>
                <a:gd name="T36" fmla="*/ 1832082310 w 129"/>
                <a:gd name="T37" fmla="*/ 2147483647 h 163"/>
                <a:gd name="T38" fmla="*/ 1404534546 w 129"/>
                <a:gd name="T39" fmla="*/ 2147483647 h 163"/>
                <a:gd name="T40" fmla="*/ 916040958 w 129"/>
                <a:gd name="T41" fmla="*/ 2147483647 h 163"/>
                <a:gd name="T42" fmla="*/ 244246794 w 129"/>
                <a:gd name="T43" fmla="*/ 2147483647 h 163"/>
                <a:gd name="T44" fmla="*/ 61100586 w 129"/>
                <a:gd name="T45" fmla="*/ 2147483647 h 163"/>
                <a:gd name="T46" fmla="*/ 305346986 w 129"/>
                <a:gd name="T47" fmla="*/ 2147483647 h 163"/>
                <a:gd name="T48" fmla="*/ 977141544 w 129"/>
                <a:gd name="T49" fmla="*/ 2147483647 h 163"/>
                <a:gd name="T50" fmla="*/ 2147483647 w 129"/>
                <a:gd name="T51" fmla="*/ 2147483647 h 163"/>
                <a:gd name="T52" fmla="*/ 2147483647 w 129"/>
                <a:gd name="T53" fmla="*/ 2147483647 h 163"/>
                <a:gd name="T54" fmla="*/ 2147483647 w 129"/>
                <a:gd name="T55" fmla="*/ 2147483647 h 163"/>
                <a:gd name="T56" fmla="*/ 2147483647 w 129"/>
                <a:gd name="T57" fmla="*/ 2147483647 h 163"/>
                <a:gd name="T58" fmla="*/ 2147483647 w 129"/>
                <a:gd name="T59" fmla="*/ 2147483647 h 163"/>
                <a:gd name="T60" fmla="*/ 2147483647 w 129"/>
                <a:gd name="T61" fmla="*/ 2147483647 h 163"/>
                <a:gd name="T62" fmla="*/ 2147483647 w 129"/>
                <a:gd name="T63" fmla="*/ 2147483647 h 163"/>
                <a:gd name="T64" fmla="*/ 2147483647 w 129"/>
                <a:gd name="T65" fmla="*/ 2147483647 h 163"/>
                <a:gd name="T66" fmla="*/ 2147483647 w 129"/>
                <a:gd name="T67" fmla="*/ 2147483647 h 163"/>
                <a:gd name="T68" fmla="*/ 2147483647 w 129"/>
                <a:gd name="T69" fmla="*/ 2147483647 h 163"/>
                <a:gd name="T70" fmla="*/ 2147483647 w 129"/>
                <a:gd name="T71" fmla="*/ 2147483647 h 163"/>
                <a:gd name="T72" fmla="*/ 1954283088 w 129"/>
                <a:gd name="T73" fmla="*/ 2147483647 h 163"/>
                <a:gd name="T74" fmla="*/ 1832082310 w 129"/>
                <a:gd name="T75" fmla="*/ 2147483647 h 163"/>
                <a:gd name="T76" fmla="*/ 2076328710 w 129"/>
                <a:gd name="T77" fmla="*/ 2147483647 h 163"/>
                <a:gd name="T78" fmla="*/ 2147483647 w 129"/>
                <a:gd name="T79" fmla="*/ 2037462043 h 163"/>
                <a:gd name="T80" fmla="*/ 2147483647 w 129"/>
                <a:gd name="T81" fmla="*/ 1910060868 h 163"/>
                <a:gd name="T82" fmla="*/ 2147483647 w 129"/>
                <a:gd name="T83" fmla="*/ 2037462043 h 163"/>
                <a:gd name="T84" fmla="*/ 2147483647 w 129"/>
                <a:gd name="T85" fmla="*/ 2147483647 h 163"/>
                <a:gd name="T86" fmla="*/ 2147483647 w 129"/>
                <a:gd name="T87" fmla="*/ 2147483647 h 163"/>
                <a:gd name="T88" fmla="*/ 2147483647 w 129"/>
                <a:gd name="T89" fmla="*/ 2147483647 h 163"/>
                <a:gd name="T90" fmla="*/ 2147483647 w 129"/>
                <a:gd name="T91" fmla="*/ 2147483647 h 163"/>
                <a:gd name="T92" fmla="*/ 2147483647 w 129"/>
                <a:gd name="T93" fmla="*/ 2147483647 h 163"/>
                <a:gd name="T94" fmla="*/ 2147483647 w 129"/>
                <a:gd name="T95" fmla="*/ 1973841118 h 1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9" h="163">
                  <a:moveTo>
                    <a:pt x="116" y="23"/>
                  </a:moveTo>
                  <a:lnTo>
                    <a:pt x="116" y="23"/>
                  </a:lnTo>
                  <a:lnTo>
                    <a:pt x="111" y="17"/>
                  </a:lnTo>
                  <a:lnTo>
                    <a:pt x="105" y="12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47" y="1"/>
                  </a:lnTo>
                  <a:lnTo>
                    <a:pt x="35" y="3"/>
                  </a:lnTo>
                  <a:lnTo>
                    <a:pt x="25" y="6"/>
                  </a:lnTo>
                  <a:lnTo>
                    <a:pt x="16" y="12"/>
                  </a:lnTo>
                  <a:lnTo>
                    <a:pt x="10" y="19"/>
                  </a:lnTo>
                  <a:lnTo>
                    <a:pt x="4" y="27"/>
                  </a:lnTo>
                  <a:lnTo>
                    <a:pt x="1" y="36"/>
                  </a:lnTo>
                  <a:lnTo>
                    <a:pt x="0" y="46"/>
                  </a:lnTo>
                  <a:lnTo>
                    <a:pt x="1" y="56"/>
                  </a:lnTo>
                  <a:lnTo>
                    <a:pt x="3" y="63"/>
                  </a:lnTo>
                  <a:lnTo>
                    <a:pt x="6" y="71"/>
                  </a:lnTo>
                  <a:lnTo>
                    <a:pt x="11" y="76"/>
                  </a:lnTo>
                  <a:lnTo>
                    <a:pt x="17" y="80"/>
                  </a:lnTo>
                  <a:lnTo>
                    <a:pt x="27" y="86"/>
                  </a:lnTo>
                  <a:lnTo>
                    <a:pt x="39" y="89"/>
                  </a:lnTo>
                  <a:lnTo>
                    <a:pt x="53" y="93"/>
                  </a:lnTo>
                  <a:lnTo>
                    <a:pt x="56" y="93"/>
                  </a:lnTo>
                  <a:lnTo>
                    <a:pt x="74" y="97"/>
                  </a:lnTo>
                  <a:lnTo>
                    <a:pt x="88" y="103"/>
                  </a:lnTo>
                  <a:lnTo>
                    <a:pt x="92" y="105"/>
                  </a:lnTo>
                  <a:lnTo>
                    <a:pt x="96" y="108"/>
                  </a:lnTo>
                  <a:lnTo>
                    <a:pt x="98" y="111"/>
                  </a:lnTo>
                  <a:lnTo>
                    <a:pt x="99" y="115"/>
                  </a:lnTo>
                  <a:lnTo>
                    <a:pt x="99" y="119"/>
                  </a:lnTo>
                  <a:lnTo>
                    <a:pt x="96" y="122"/>
                  </a:lnTo>
                  <a:lnTo>
                    <a:pt x="94" y="125"/>
                  </a:lnTo>
                  <a:lnTo>
                    <a:pt x="90" y="128"/>
                  </a:lnTo>
                  <a:lnTo>
                    <a:pt x="86" y="131"/>
                  </a:lnTo>
                  <a:lnTo>
                    <a:pt x="79" y="132"/>
                  </a:lnTo>
                  <a:lnTo>
                    <a:pt x="73" y="133"/>
                  </a:lnTo>
                  <a:lnTo>
                    <a:pt x="65" y="133"/>
                  </a:lnTo>
                  <a:lnTo>
                    <a:pt x="56" y="132"/>
                  </a:lnTo>
                  <a:lnTo>
                    <a:pt x="47" y="131"/>
                  </a:lnTo>
                  <a:lnTo>
                    <a:pt x="41" y="127"/>
                  </a:lnTo>
                  <a:lnTo>
                    <a:pt x="34" y="123"/>
                  </a:lnTo>
                  <a:lnTo>
                    <a:pt x="30" y="117"/>
                  </a:lnTo>
                  <a:lnTo>
                    <a:pt x="27" y="112"/>
                  </a:lnTo>
                  <a:lnTo>
                    <a:pt x="23" y="109"/>
                  </a:lnTo>
                  <a:lnTo>
                    <a:pt x="19" y="108"/>
                  </a:lnTo>
                  <a:lnTo>
                    <a:pt x="15" y="107"/>
                  </a:lnTo>
                  <a:lnTo>
                    <a:pt x="10" y="108"/>
                  </a:lnTo>
                  <a:lnTo>
                    <a:pt x="4" y="111"/>
                  </a:lnTo>
                  <a:lnTo>
                    <a:pt x="2" y="117"/>
                  </a:lnTo>
                  <a:lnTo>
                    <a:pt x="1" y="123"/>
                  </a:lnTo>
                  <a:lnTo>
                    <a:pt x="2" y="130"/>
                  </a:lnTo>
                  <a:lnTo>
                    <a:pt x="5" y="137"/>
                  </a:lnTo>
                  <a:lnTo>
                    <a:pt x="10" y="143"/>
                  </a:lnTo>
                  <a:lnTo>
                    <a:pt x="16" y="149"/>
                  </a:lnTo>
                  <a:lnTo>
                    <a:pt x="28" y="155"/>
                  </a:lnTo>
                  <a:lnTo>
                    <a:pt x="39" y="160"/>
                  </a:lnTo>
                  <a:lnTo>
                    <a:pt x="51" y="162"/>
                  </a:lnTo>
                  <a:lnTo>
                    <a:pt x="65" y="163"/>
                  </a:lnTo>
                  <a:lnTo>
                    <a:pt x="79" y="162"/>
                  </a:lnTo>
                  <a:lnTo>
                    <a:pt x="92" y="160"/>
                  </a:lnTo>
                  <a:lnTo>
                    <a:pt x="103" y="155"/>
                  </a:lnTo>
                  <a:lnTo>
                    <a:pt x="111" y="150"/>
                  </a:lnTo>
                  <a:lnTo>
                    <a:pt x="119" y="142"/>
                  </a:lnTo>
                  <a:lnTo>
                    <a:pt x="124" y="134"/>
                  </a:lnTo>
                  <a:lnTo>
                    <a:pt x="128" y="124"/>
                  </a:lnTo>
                  <a:lnTo>
                    <a:pt x="129" y="113"/>
                  </a:lnTo>
                  <a:lnTo>
                    <a:pt x="129" y="108"/>
                  </a:lnTo>
                  <a:lnTo>
                    <a:pt x="128" y="102"/>
                  </a:lnTo>
                  <a:lnTo>
                    <a:pt x="126" y="97"/>
                  </a:lnTo>
                  <a:lnTo>
                    <a:pt x="124" y="92"/>
                  </a:lnTo>
                  <a:lnTo>
                    <a:pt x="121" y="89"/>
                  </a:lnTo>
                  <a:lnTo>
                    <a:pt x="118" y="85"/>
                  </a:lnTo>
                  <a:lnTo>
                    <a:pt x="114" y="81"/>
                  </a:lnTo>
                  <a:lnTo>
                    <a:pt x="109" y="78"/>
                  </a:lnTo>
                  <a:lnTo>
                    <a:pt x="103" y="76"/>
                  </a:lnTo>
                  <a:lnTo>
                    <a:pt x="95" y="73"/>
                  </a:lnTo>
                  <a:lnTo>
                    <a:pt x="71" y="66"/>
                  </a:lnTo>
                  <a:lnTo>
                    <a:pt x="60" y="64"/>
                  </a:lnTo>
                  <a:lnTo>
                    <a:pt x="47" y="61"/>
                  </a:lnTo>
                  <a:lnTo>
                    <a:pt x="38" y="57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0"/>
                  </a:lnTo>
                  <a:lnTo>
                    <a:pt x="30" y="47"/>
                  </a:lnTo>
                  <a:lnTo>
                    <a:pt x="31" y="44"/>
                  </a:lnTo>
                  <a:lnTo>
                    <a:pt x="32" y="39"/>
                  </a:lnTo>
                  <a:lnTo>
                    <a:pt x="34" y="37"/>
                  </a:lnTo>
                  <a:lnTo>
                    <a:pt x="38" y="34"/>
                  </a:lnTo>
                  <a:lnTo>
                    <a:pt x="42" y="32"/>
                  </a:lnTo>
                  <a:lnTo>
                    <a:pt x="47" y="31"/>
                  </a:lnTo>
                  <a:lnTo>
                    <a:pt x="53" y="30"/>
                  </a:lnTo>
                  <a:lnTo>
                    <a:pt x="59" y="30"/>
                  </a:lnTo>
                  <a:lnTo>
                    <a:pt x="69" y="31"/>
                  </a:lnTo>
                  <a:lnTo>
                    <a:pt x="76" y="32"/>
                  </a:lnTo>
                  <a:lnTo>
                    <a:pt x="83" y="35"/>
                  </a:lnTo>
                  <a:lnTo>
                    <a:pt x="87" y="38"/>
                  </a:lnTo>
                  <a:lnTo>
                    <a:pt x="90" y="42"/>
                  </a:lnTo>
                  <a:lnTo>
                    <a:pt x="94" y="46"/>
                  </a:lnTo>
                  <a:lnTo>
                    <a:pt x="99" y="49"/>
                  </a:lnTo>
                  <a:lnTo>
                    <a:pt x="102" y="50"/>
                  </a:lnTo>
                  <a:lnTo>
                    <a:pt x="106" y="51"/>
                  </a:lnTo>
                  <a:lnTo>
                    <a:pt x="111" y="50"/>
                  </a:lnTo>
                  <a:lnTo>
                    <a:pt x="116" y="47"/>
                  </a:lnTo>
                  <a:lnTo>
                    <a:pt x="119" y="43"/>
                  </a:lnTo>
                  <a:lnTo>
                    <a:pt x="120" y="36"/>
                  </a:lnTo>
                  <a:lnTo>
                    <a:pt x="119" y="31"/>
                  </a:lnTo>
                  <a:lnTo>
                    <a:pt x="116" y="23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3362325" y="1465264"/>
              <a:ext cx="53975" cy="61912"/>
            </a:xfrm>
            <a:custGeom>
              <a:avLst/>
              <a:gdLst>
                <a:gd name="T0" fmla="*/ 2147483647 w 133"/>
                <a:gd name="T1" fmla="*/ 1771277584 h 159"/>
                <a:gd name="T2" fmla="*/ 2147483647 w 133"/>
                <a:gd name="T3" fmla="*/ 2147483647 h 159"/>
                <a:gd name="T4" fmla="*/ 2147483647 w 133"/>
                <a:gd name="T5" fmla="*/ 2147483647 h 159"/>
                <a:gd name="T6" fmla="*/ 2147483647 w 133"/>
                <a:gd name="T7" fmla="*/ 2147483647 h 159"/>
                <a:gd name="T8" fmla="*/ 2147483647 w 133"/>
                <a:gd name="T9" fmla="*/ 2147483647 h 159"/>
                <a:gd name="T10" fmla="*/ 2147483647 w 133"/>
                <a:gd name="T11" fmla="*/ 2147483647 h 159"/>
                <a:gd name="T12" fmla="*/ 2147483647 w 133"/>
                <a:gd name="T13" fmla="*/ 2147483647 h 159"/>
                <a:gd name="T14" fmla="*/ 2147483647 w 133"/>
                <a:gd name="T15" fmla="*/ 2147483647 h 159"/>
                <a:gd name="T16" fmla="*/ 2147483647 w 133"/>
                <a:gd name="T17" fmla="*/ 2147483647 h 159"/>
                <a:gd name="T18" fmla="*/ 2147483647 w 133"/>
                <a:gd name="T19" fmla="*/ 2147483647 h 159"/>
                <a:gd name="T20" fmla="*/ 2147483647 w 133"/>
                <a:gd name="T21" fmla="*/ 2147483647 h 159"/>
                <a:gd name="T22" fmla="*/ 2147483647 w 133"/>
                <a:gd name="T23" fmla="*/ 2147483647 h 159"/>
                <a:gd name="T24" fmla="*/ 2147483647 w 133"/>
                <a:gd name="T25" fmla="*/ 2147483647 h 159"/>
                <a:gd name="T26" fmla="*/ 2147483647 w 133"/>
                <a:gd name="T27" fmla="*/ 2147483647 h 159"/>
                <a:gd name="T28" fmla="*/ 2147483647 w 133"/>
                <a:gd name="T29" fmla="*/ 2147483647 h 159"/>
                <a:gd name="T30" fmla="*/ 2147483647 w 133"/>
                <a:gd name="T31" fmla="*/ 2147483647 h 159"/>
                <a:gd name="T32" fmla="*/ 2147483647 w 133"/>
                <a:gd name="T33" fmla="*/ 2147483647 h 159"/>
                <a:gd name="T34" fmla="*/ 2147483647 w 133"/>
                <a:gd name="T35" fmla="*/ 2147483647 h 159"/>
                <a:gd name="T36" fmla="*/ 2147483647 w 133"/>
                <a:gd name="T37" fmla="*/ 1771277584 h 159"/>
                <a:gd name="T38" fmla="*/ 2147483647 w 133"/>
                <a:gd name="T39" fmla="*/ 1771277584 h 159"/>
                <a:gd name="T40" fmla="*/ 2147483647 w 133"/>
                <a:gd name="T41" fmla="*/ 1771277584 h 159"/>
                <a:gd name="T42" fmla="*/ 2147483647 w 133"/>
                <a:gd name="T43" fmla="*/ 1712144049 h 159"/>
                <a:gd name="T44" fmla="*/ 2147483647 w 133"/>
                <a:gd name="T45" fmla="*/ 1653161987 h 159"/>
                <a:gd name="T46" fmla="*/ 2147483647 w 133"/>
                <a:gd name="T47" fmla="*/ 1535046780 h 159"/>
                <a:gd name="T48" fmla="*/ 2147483647 w 133"/>
                <a:gd name="T49" fmla="*/ 1535046780 h 159"/>
                <a:gd name="T50" fmla="*/ 2147483647 w 133"/>
                <a:gd name="T51" fmla="*/ 1476064718 h 159"/>
                <a:gd name="T52" fmla="*/ 2147483647 w 133"/>
                <a:gd name="T53" fmla="*/ 1298967449 h 159"/>
                <a:gd name="T54" fmla="*/ 2147483647 w 133"/>
                <a:gd name="T55" fmla="*/ 885638986 h 159"/>
                <a:gd name="T56" fmla="*/ 2147483647 w 133"/>
                <a:gd name="T57" fmla="*/ 885638986 h 159"/>
                <a:gd name="T58" fmla="*/ 2147483647 w 133"/>
                <a:gd name="T59" fmla="*/ 531444059 h 159"/>
                <a:gd name="T60" fmla="*/ 2147483647 w 133"/>
                <a:gd name="T61" fmla="*/ 413328462 h 159"/>
                <a:gd name="T62" fmla="*/ 2147483647 w 133"/>
                <a:gd name="T63" fmla="*/ 236231193 h 159"/>
                <a:gd name="T64" fmla="*/ 2147483647 w 133"/>
                <a:gd name="T65" fmla="*/ 236231193 h 159"/>
                <a:gd name="T66" fmla="*/ 2147483647 w 133"/>
                <a:gd name="T67" fmla="*/ 118115597 h 159"/>
                <a:gd name="T68" fmla="*/ 2147483647 w 133"/>
                <a:gd name="T69" fmla="*/ 58982062 h 159"/>
                <a:gd name="T70" fmla="*/ 2147483647 w 133"/>
                <a:gd name="T71" fmla="*/ 0 h 159"/>
                <a:gd name="T72" fmla="*/ 1136235030 w 133"/>
                <a:gd name="T73" fmla="*/ 0 h 159"/>
                <a:gd name="T74" fmla="*/ 1136235030 w 133"/>
                <a:gd name="T75" fmla="*/ 0 h 159"/>
                <a:gd name="T76" fmla="*/ 668334683 w 133"/>
                <a:gd name="T77" fmla="*/ 58982062 h 159"/>
                <a:gd name="T78" fmla="*/ 467900347 w 133"/>
                <a:gd name="T79" fmla="*/ 118115597 h 159"/>
                <a:gd name="T80" fmla="*/ 267300839 w 133"/>
                <a:gd name="T81" fmla="*/ 236231193 h 159"/>
                <a:gd name="T82" fmla="*/ 267300839 w 133"/>
                <a:gd name="T83" fmla="*/ 236231193 h 159"/>
                <a:gd name="T84" fmla="*/ 133733005 w 133"/>
                <a:gd name="T85" fmla="*/ 413328462 h 159"/>
                <a:gd name="T86" fmla="*/ 66866503 w 133"/>
                <a:gd name="T87" fmla="*/ 531444059 h 159"/>
                <a:gd name="T88" fmla="*/ 0 w 133"/>
                <a:gd name="T89" fmla="*/ 885638986 h 159"/>
                <a:gd name="T90" fmla="*/ 0 w 133"/>
                <a:gd name="T91" fmla="*/ 885638986 h 159"/>
                <a:gd name="T92" fmla="*/ 66866503 w 133"/>
                <a:gd name="T93" fmla="*/ 1298967449 h 159"/>
                <a:gd name="T94" fmla="*/ 133733005 w 133"/>
                <a:gd name="T95" fmla="*/ 1476064718 h 159"/>
                <a:gd name="T96" fmla="*/ 267300839 w 133"/>
                <a:gd name="T97" fmla="*/ 1594180314 h 159"/>
                <a:gd name="T98" fmla="*/ 267300839 w 133"/>
                <a:gd name="T99" fmla="*/ 1594180314 h 159"/>
                <a:gd name="T100" fmla="*/ 467900347 w 133"/>
                <a:gd name="T101" fmla="*/ 1653161987 h 159"/>
                <a:gd name="T102" fmla="*/ 668334683 w 133"/>
                <a:gd name="T103" fmla="*/ 1712144049 h 159"/>
                <a:gd name="T104" fmla="*/ 1136235030 w 133"/>
                <a:gd name="T105" fmla="*/ 1771277584 h 159"/>
                <a:gd name="T106" fmla="*/ 2147483647 w 133"/>
                <a:gd name="T107" fmla="*/ 1771277584 h 1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3" h="159">
                  <a:moveTo>
                    <a:pt x="52" y="30"/>
                  </a:moveTo>
                  <a:lnTo>
                    <a:pt x="52" y="142"/>
                  </a:lnTo>
                  <a:lnTo>
                    <a:pt x="53" y="149"/>
                  </a:lnTo>
                  <a:lnTo>
                    <a:pt x="54" y="152"/>
                  </a:lnTo>
                  <a:lnTo>
                    <a:pt x="55" y="154"/>
                  </a:lnTo>
                  <a:lnTo>
                    <a:pt x="57" y="157"/>
                  </a:lnTo>
                  <a:lnTo>
                    <a:pt x="60" y="158"/>
                  </a:lnTo>
                  <a:lnTo>
                    <a:pt x="67" y="159"/>
                  </a:lnTo>
                  <a:lnTo>
                    <a:pt x="73" y="158"/>
                  </a:lnTo>
                  <a:lnTo>
                    <a:pt x="76" y="157"/>
                  </a:lnTo>
                  <a:lnTo>
                    <a:pt x="77" y="154"/>
                  </a:lnTo>
                  <a:lnTo>
                    <a:pt x="80" y="152"/>
                  </a:lnTo>
                  <a:lnTo>
                    <a:pt x="81" y="149"/>
                  </a:lnTo>
                  <a:lnTo>
                    <a:pt x="82" y="142"/>
                  </a:lnTo>
                  <a:lnTo>
                    <a:pt x="82" y="30"/>
                  </a:lnTo>
                  <a:lnTo>
                    <a:pt x="116" y="30"/>
                  </a:lnTo>
                  <a:lnTo>
                    <a:pt x="123" y="29"/>
                  </a:lnTo>
                  <a:lnTo>
                    <a:pt x="127" y="28"/>
                  </a:lnTo>
                  <a:lnTo>
                    <a:pt x="129" y="26"/>
                  </a:lnTo>
                  <a:lnTo>
                    <a:pt x="131" y="25"/>
                  </a:lnTo>
                  <a:lnTo>
                    <a:pt x="132" y="22"/>
                  </a:lnTo>
                  <a:lnTo>
                    <a:pt x="133" y="15"/>
                  </a:lnTo>
                  <a:lnTo>
                    <a:pt x="132" y="9"/>
                  </a:lnTo>
                  <a:lnTo>
                    <a:pt x="131" y="7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3" y="1"/>
                  </a:lnTo>
                  <a:lnTo>
                    <a:pt x="116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7" y="30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3409950" y="1462089"/>
              <a:ext cx="55563" cy="65087"/>
            </a:xfrm>
            <a:custGeom>
              <a:avLst/>
              <a:gdLst>
                <a:gd name="T0" fmla="*/ 2147483647 w 141"/>
                <a:gd name="T1" fmla="*/ 2147483647 h 163"/>
                <a:gd name="T2" fmla="*/ 2147483647 w 141"/>
                <a:gd name="T3" fmla="*/ 2147483647 h 163"/>
                <a:gd name="T4" fmla="*/ 2147483647 w 141"/>
                <a:gd name="T5" fmla="*/ 2147483647 h 163"/>
                <a:gd name="T6" fmla="*/ 2147483647 w 141"/>
                <a:gd name="T7" fmla="*/ 2147483647 h 163"/>
                <a:gd name="T8" fmla="*/ 2147483647 w 141"/>
                <a:gd name="T9" fmla="*/ 2147483647 h 163"/>
                <a:gd name="T10" fmla="*/ 2147483647 w 141"/>
                <a:gd name="T11" fmla="*/ 2147483647 h 163"/>
                <a:gd name="T12" fmla="*/ 2147483647 w 141"/>
                <a:gd name="T13" fmla="*/ 2147483647 h 163"/>
                <a:gd name="T14" fmla="*/ 2147483647 w 141"/>
                <a:gd name="T15" fmla="*/ 2147483647 h 163"/>
                <a:gd name="T16" fmla="*/ 2147483647 w 141"/>
                <a:gd name="T17" fmla="*/ 2147483647 h 163"/>
                <a:gd name="T18" fmla="*/ 2147483647 w 141"/>
                <a:gd name="T19" fmla="*/ 2147483647 h 163"/>
                <a:gd name="T20" fmla="*/ 2147483647 w 141"/>
                <a:gd name="T21" fmla="*/ 2147483647 h 163"/>
                <a:gd name="T22" fmla="*/ 2147483647 w 141"/>
                <a:gd name="T23" fmla="*/ 2147483647 h 163"/>
                <a:gd name="T24" fmla="*/ 2147483647 w 141"/>
                <a:gd name="T25" fmla="*/ 2147483647 h 163"/>
                <a:gd name="T26" fmla="*/ 2147483647 w 141"/>
                <a:gd name="T27" fmla="*/ 2147483647 h 163"/>
                <a:gd name="T28" fmla="*/ 2147483647 w 141"/>
                <a:gd name="T29" fmla="*/ 2147483647 h 163"/>
                <a:gd name="T30" fmla="*/ 2147483647 w 141"/>
                <a:gd name="T31" fmla="*/ 2147483647 h 163"/>
                <a:gd name="T32" fmla="*/ 2147483647 w 141"/>
                <a:gd name="T33" fmla="*/ 2147483647 h 163"/>
                <a:gd name="T34" fmla="*/ 2147483647 w 141"/>
                <a:gd name="T35" fmla="*/ 2147483647 h 163"/>
                <a:gd name="T36" fmla="*/ 2147483647 w 141"/>
                <a:gd name="T37" fmla="*/ 2147483647 h 163"/>
                <a:gd name="T38" fmla="*/ 2147483647 w 141"/>
                <a:gd name="T39" fmla="*/ 1018731021 h 163"/>
                <a:gd name="T40" fmla="*/ 2147483647 w 141"/>
                <a:gd name="T41" fmla="*/ 1018731021 h 163"/>
                <a:gd name="T42" fmla="*/ 2147483647 w 141"/>
                <a:gd name="T43" fmla="*/ 445665123 h 163"/>
                <a:gd name="T44" fmla="*/ 2147483647 w 141"/>
                <a:gd name="T45" fmla="*/ 318423274 h 163"/>
                <a:gd name="T46" fmla="*/ 2147483647 w 141"/>
                <a:gd name="T47" fmla="*/ 191022099 h 163"/>
                <a:gd name="T48" fmla="*/ 2147483647 w 141"/>
                <a:gd name="T49" fmla="*/ 191022099 h 163"/>
                <a:gd name="T50" fmla="*/ 2147483647 w 141"/>
                <a:gd name="T51" fmla="*/ 63620924 h 163"/>
                <a:gd name="T52" fmla="*/ 2147483647 w 141"/>
                <a:gd name="T53" fmla="*/ 0 h 163"/>
                <a:gd name="T54" fmla="*/ 2147483647 w 141"/>
                <a:gd name="T55" fmla="*/ 0 h 163"/>
                <a:gd name="T56" fmla="*/ 2147483647 w 141"/>
                <a:gd name="T57" fmla="*/ 63620924 h 163"/>
                <a:gd name="T58" fmla="*/ 2147483647 w 141"/>
                <a:gd name="T59" fmla="*/ 127401175 h 163"/>
                <a:gd name="T60" fmla="*/ 2147483647 w 141"/>
                <a:gd name="T61" fmla="*/ 191022099 h 163"/>
                <a:gd name="T62" fmla="*/ 2147483647 w 141"/>
                <a:gd name="T63" fmla="*/ 191022099 h 163"/>
                <a:gd name="T64" fmla="*/ 2147483647 w 141"/>
                <a:gd name="T65" fmla="*/ 318423274 h 163"/>
                <a:gd name="T66" fmla="*/ 2147483647 w 141"/>
                <a:gd name="T67" fmla="*/ 509445373 h 163"/>
                <a:gd name="T68" fmla="*/ 2147483647 w 141"/>
                <a:gd name="T69" fmla="*/ 1082351946 h 163"/>
                <a:gd name="T70" fmla="*/ 61182744 w 141"/>
                <a:gd name="T71" fmla="*/ 2147483647 h 163"/>
                <a:gd name="T72" fmla="*/ 61182744 w 141"/>
                <a:gd name="T73" fmla="*/ 2147483647 h 163"/>
                <a:gd name="T74" fmla="*/ 0 w 141"/>
                <a:gd name="T75" fmla="*/ 2147483647 h 163"/>
                <a:gd name="T76" fmla="*/ 0 w 141"/>
                <a:gd name="T77" fmla="*/ 2147483647 h 163"/>
                <a:gd name="T78" fmla="*/ 0 w 141"/>
                <a:gd name="T79" fmla="*/ 2147483647 h 163"/>
                <a:gd name="T80" fmla="*/ 0 w 141"/>
                <a:gd name="T81" fmla="*/ 2147483647 h 163"/>
                <a:gd name="T82" fmla="*/ 61182744 w 141"/>
                <a:gd name="T83" fmla="*/ 2147483647 h 163"/>
                <a:gd name="T84" fmla="*/ 244731371 w 141"/>
                <a:gd name="T85" fmla="*/ 2147483647 h 163"/>
                <a:gd name="T86" fmla="*/ 244731371 w 141"/>
                <a:gd name="T87" fmla="*/ 2147483647 h 163"/>
                <a:gd name="T88" fmla="*/ 611983492 w 141"/>
                <a:gd name="T89" fmla="*/ 2147483647 h 163"/>
                <a:gd name="T90" fmla="*/ 979079958 w 141"/>
                <a:gd name="T91" fmla="*/ 2147483647 h 163"/>
                <a:gd name="T92" fmla="*/ 979079958 w 141"/>
                <a:gd name="T93" fmla="*/ 2147483647 h 163"/>
                <a:gd name="T94" fmla="*/ 1284994073 w 141"/>
                <a:gd name="T95" fmla="*/ 2147483647 h 163"/>
                <a:gd name="T96" fmla="*/ 1591063450 w 141"/>
                <a:gd name="T97" fmla="*/ 2147483647 h 163"/>
                <a:gd name="T98" fmla="*/ 1591063450 w 141"/>
                <a:gd name="T99" fmla="*/ 2147483647 h 163"/>
                <a:gd name="T100" fmla="*/ 1774611683 w 141"/>
                <a:gd name="T101" fmla="*/ 2147483647 h 163"/>
                <a:gd name="T102" fmla="*/ 1958160309 w 141"/>
                <a:gd name="T103" fmla="*/ 2147483647 h 163"/>
                <a:gd name="T104" fmla="*/ 2147483647 w 141"/>
                <a:gd name="T105" fmla="*/ 2147483647 h 163"/>
                <a:gd name="T106" fmla="*/ 2147483647 w 141"/>
                <a:gd name="T107" fmla="*/ 2147483647 h 163"/>
                <a:gd name="T108" fmla="*/ 2147483647 w 141"/>
                <a:gd name="T109" fmla="*/ 2147483647 h 163"/>
                <a:gd name="T110" fmla="*/ 2147483647 w 141"/>
                <a:gd name="T111" fmla="*/ 2147483647 h 163"/>
                <a:gd name="T112" fmla="*/ 2147483647 w 141"/>
                <a:gd name="T113" fmla="*/ 2147483647 h 1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1" h="163">
                  <a:moveTo>
                    <a:pt x="40" y="133"/>
                  </a:moveTo>
                  <a:lnTo>
                    <a:pt x="102" y="133"/>
                  </a:lnTo>
                  <a:lnTo>
                    <a:pt x="109" y="152"/>
                  </a:lnTo>
                  <a:lnTo>
                    <a:pt x="111" y="157"/>
                  </a:lnTo>
                  <a:lnTo>
                    <a:pt x="115" y="161"/>
                  </a:lnTo>
                  <a:lnTo>
                    <a:pt x="120" y="162"/>
                  </a:lnTo>
                  <a:lnTo>
                    <a:pt x="125" y="163"/>
                  </a:lnTo>
                  <a:lnTo>
                    <a:pt x="132" y="162"/>
                  </a:lnTo>
                  <a:lnTo>
                    <a:pt x="137" y="160"/>
                  </a:lnTo>
                  <a:lnTo>
                    <a:pt x="140" y="155"/>
                  </a:lnTo>
                  <a:lnTo>
                    <a:pt x="141" y="150"/>
                  </a:lnTo>
                  <a:lnTo>
                    <a:pt x="141" y="147"/>
                  </a:lnTo>
                  <a:lnTo>
                    <a:pt x="139" y="143"/>
                  </a:lnTo>
                  <a:lnTo>
                    <a:pt x="94" y="16"/>
                  </a:lnTo>
                  <a:lnTo>
                    <a:pt x="90" y="7"/>
                  </a:lnTo>
                  <a:lnTo>
                    <a:pt x="88" y="5"/>
                  </a:lnTo>
                  <a:lnTo>
                    <a:pt x="86" y="3"/>
                  </a:lnTo>
                  <a:lnTo>
                    <a:pt x="79" y="1"/>
                  </a:lnTo>
                  <a:lnTo>
                    <a:pt x="71" y="0"/>
                  </a:lnTo>
                  <a:lnTo>
                    <a:pt x="61" y="1"/>
                  </a:lnTo>
                  <a:lnTo>
                    <a:pt x="57" y="2"/>
                  </a:lnTo>
                  <a:lnTo>
                    <a:pt x="55" y="3"/>
                  </a:lnTo>
                  <a:lnTo>
                    <a:pt x="53" y="5"/>
                  </a:lnTo>
                  <a:lnTo>
                    <a:pt x="50" y="8"/>
                  </a:lnTo>
                  <a:lnTo>
                    <a:pt x="46" y="17"/>
                  </a:lnTo>
                  <a:lnTo>
                    <a:pt x="1" y="143"/>
                  </a:lnTo>
                  <a:lnTo>
                    <a:pt x="0" y="147"/>
                  </a:lnTo>
                  <a:lnTo>
                    <a:pt x="0" y="150"/>
                  </a:lnTo>
                  <a:lnTo>
                    <a:pt x="1" y="155"/>
                  </a:lnTo>
                  <a:lnTo>
                    <a:pt x="4" y="160"/>
                  </a:lnTo>
                  <a:lnTo>
                    <a:pt x="10" y="162"/>
                  </a:lnTo>
                  <a:lnTo>
                    <a:pt x="16" y="163"/>
                  </a:lnTo>
                  <a:lnTo>
                    <a:pt x="21" y="162"/>
                  </a:lnTo>
                  <a:lnTo>
                    <a:pt x="26" y="161"/>
                  </a:lnTo>
                  <a:lnTo>
                    <a:pt x="29" y="157"/>
                  </a:lnTo>
                  <a:lnTo>
                    <a:pt x="32" y="152"/>
                  </a:lnTo>
                  <a:lnTo>
                    <a:pt x="40" y="133"/>
                  </a:lnTo>
                  <a:close/>
                  <a:moveTo>
                    <a:pt x="93" y="103"/>
                  </a:moveTo>
                  <a:lnTo>
                    <a:pt x="48" y="103"/>
                  </a:lnTo>
                  <a:lnTo>
                    <a:pt x="71" y="34"/>
                  </a:lnTo>
                  <a:lnTo>
                    <a:pt x="93" y="103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3465513" y="1462089"/>
              <a:ext cx="50800" cy="65087"/>
            </a:xfrm>
            <a:custGeom>
              <a:avLst/>
              <a:gdLst>
                <a:gd name="T0" fmla="*/ 2147483647 w 128"/>
                <a:gd name="T1" fmla="*/ 1528176395 h 163"/>
                <a:gd name="T2" fmla="*/ 2147483647 w 128"/>
                <a:gd name="T3" fmla="*/ 1528176395 h 163"/>
                <a:gd name="T4" fmla="*/ 2147483647 w 128"/>
                <a:gd name="T5" fmla="*/ 1273374045 h 163"/>
                <a:gd name="T6" fmla="*/ 2147483647 w 128"/>
                <a:gd name="T7" fmla="*/ 1273374045 h 163"/>
                <a:gd name="T8" fmla="*/ 2147483647 w 128"/>
                <a:gd name="T9" fmla="*/ 1018731021 h 163"/>
                <a:gd name="T10" fmla="*/ 2147483647 w 128"/>
                <a:gd name="T11" fmla="*/ 1018731021 h 163"/>
                <a:gd name="T12" fmla="*/ 2147483647 w 128"/>
                <a:gd name="T13" fmla="*/ 573066298 h 163"/>
                <a:gd name="T14" fmla="*/ 2147483647 w 128"/>
                <a:gd name="T15" fmla="*/ 254643024 h 163"/>
                <a:gd name="T16" fmla="*/ 2147483647 w 128"/>
                <a:gd name="T17" fmla="*/ 254643024 h 163"/>
                <a:gd name="T18" fmla="*/ 2147483647 w 128"/>
                <a:gd name="T19" fmla="*/ 63620924 h 163"/>
                <a:gd name="T20" fmla="*/ 2147483647 w 128"/>
                <a:gd name="T21" fmla="*/ 0 h 163"/>
                <a:gd name="T22" fmla="*/ 2147483647 w 128"/>
                <a:gd name="T23" fmla="*/ 0 h 163"/>
                <a:gd name="T24" fmla="*/ 2147483647 w 128"/>
                <a:gd name="T25" fmla="*/ 63620924 h 163"/>
                <a:gd name="T26" fmla="*/ 2147483647 w 128"/>
                <a:gd name="T27" fmla="*/ 318423274 h 163"/>
                <a:gd name="T28" fmla="*/ 2147483647 w 128"/>
                <a:gd name="T29" fmla="*/ 318423274 h 163"/>
                <a:gd name="T30" fmla="*/ 2147483647 w 128"/>
                <a:gd name="T31" fmla="*/ 700307747 h 163"/>
                <a:gd name="T32" fmla="*/ 2147483647 w 128"/>
                <a:gd name="T33" fmla="*/ 1209753121 h 163"/>
                <a:gd name="T34" fmla="*/ 2147483647 w 128"/>
                <a:gd name="T35" fmla="*/ 2147483647 h 163"/>
                <a:gd name="T36" fmla="*/ 2147483647 w 128"/>
                <a:gd name="T37" fmla="*/ 1146132196 h 163"/>
                <a:gd name="T38" fmla="*/ 2147483647 w 128"/>
                <a:gd name="T39" fmla="*/ 1146132196 h 163"/>
                <a:gd name="T40" fmla="*/ 2000374222 w 128"/>
                <a:gd name="T41" fmla="*/ 573066298 h 163"/>
                <a:gd name="T42" fmla="*/ 1687874847 w 128"/>
                <a:gd name="T43" fmla="*/ 254643024 h 163"/>
                <a:gd name="T44" fmla="*/ 1687874847 w 128"/>
                <a:gd name="T45" fmla="*/ 254643024 h 163"/>
                <a:gd name="T46" fmla="*/ 1437749141 w 128"/>
                <a:gd name="T47" fmla="*/ 63620924 h 163"/>
                <a:gd name="T48" fmla="*/ 1062718538 w 128"/>
                <a:gd name="T49" fmla="*/ 0 h 163"/>
                <a:gd name="T50" fmla="*/ 1062718538 w 128"/>
                <a:gd name="T51" fmla="*/ 0 h 163"/>
                <a:gd name="T52" fmla="*/ 875124456 w 128"/>
                <a:gd name="T53" fmla="*/ 0 h 163"/>
                <a:gd name="T54" fmla="*/ 625156309 w 128"/>
                <a:gd name="T55" fmla="*/ 63620924 h 163"/>
                <a:gd name="T56" fmla="*/ 437562228 w 128"/>
                <a:gd name="T57" fmla="*/ 127401175 h 163"/>
                <a:gd name="T58" fmla="*/ 312499375 w 128"/>
                <a:gd name="T59" fmla="*/ 254643024 h 163"/>
                <a:gd name="T60" fmla="*/ 312499375 w 128"/>
                <a:gd name="T61" fmla="*/ 254643024 h 163"/>
                <a:gd name="T62" fmla="*/ 187594081 w 128"/>
                <a:gd name="T63" fmla="*/ 445665123 h 163"/>
                <a:gd name="T64" fmla="*/ 62531228 w 128"/>
                <a:gd name="T65" fmla="*/ 700307747 h 163"/>
                <a:gd name="T66" fmla="*/ 62531228 w 128"/>
                <a:gd name="T67" fmla="*/ 891329847 h 163"/>
                <a:gd name="T68" fmla="*/ 0 w 128"/>
                <a:gd name="T69" fmla="*/ 1082351946 h 163"/>
                <a:gd name="T70" fmla="*/ 0 w 128"/>
                <a:gd name="T71" fmla="*/ 1082351946 h 163"/>
                <a:gd name="T72" fmla="*/ 62531228 w 128"/>
                <a:gd name="T73" fmla="*/ 1337154295 h 163"/>
                <a:gd name="T74" fmla="*/ 62531228 w 128"/>
                <a:gd name="T75" fmla="*/ 1337154295 h 163"/>
                <a:gd name="T76" fmla="*/ 125062853 w 128"/>
                <a:gd name="T77" fmla="*/ 1528176395 h 163"/>
                <a:gd name="T78" fmla="*/ 2147483647 w 128"/>
                <a:gd name="T79" fmla="*/ 2147483647 h 163"/>
                <a:gd name="T80" fmla="*/ 2147483647 w 128"/>
                <a:gd name="T81" fmla="*/ 2147483647 h 163"/>
                <a:gd name="T82" fmla="*/ 2147483647 w 128"/>
                <a:gd name="T83" fmla="*/ 2147483647 h 163"/>
                <a:gd name="T84" fmla="*/ 2147483647 w 128"/>
                <a:gd name="T85" fmla="*/ 2147483647 h 163"/>
                <a:gd name="T86" fmla="*/ 2147483647 w 128"/>
                <a:gd name="T87" fmla="*/ 2147483647 h 163"/>
                <a:gd name="T88" fmla="*/ 2147483647 w 128"/>
                <a:gd name="T89" fmla="*/ 2147483647 h 163"/>
                <a:gd name="T90" fmla="*/ 2147483647 w 128"/>
                <a:gd name="T91" fmla="*/ 2147483647 h 163"/>
                <a:gd name="T92" fmla="*/ 2147483647 w 128"/>
                <a:gd name="T93" fmla="*/ 2147483647 h 163"/>
                <a:gd name="T94" fmla="*/ 2147483647 w 128"/>
                <a:gd name="T95" fmla="*/ 2147483647 h 163"/>
                <a:gd name="T96" fmla="*/ 2147483647 w 128"/>
                <a:gd name="T97" fmla="*/ 2147483647 h 163"/>
                <a:gd name="T98" fmla="*/ 2147483647 w 128"/>
                <a:gd name="T99" fmla="*/ 2147483647 h 163"/>
                <a:gd name="T100" fmla="*/ 2147483647 w 128"/>
                <a:gd name="T101" fmla="*/ 2147483647 h 163"/>
                <a:gd name="T102" fmla="*/ 2147483647 w 128"/>
                <a:gd name="T103" fmla="*/ 2147483647 h 163"/>
                <a:gd name="T104" fmla="*/ 2147483647 w 128"/>
                <a:gd name="T105" fmla="*/ 2147483647 h 163"/>
                <a:gd name="T106" fmla="*/ 2147483647 w 128"/>
                <a:gd name="T107" fmla="*/ 2147483647 h 163"/>
                <a:gd name="T108" fmla="*/ 2147483647 w 128"/>
                <a:gd name="T109" fmla="*/ 1528176395 h 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8" h="163">
                  <a:moveTo>
                    <a:pt x="127" y="24"/>
                  </a:moveTo>
                  <a:lnTo>
                    <a:pt x="127" y="24"/>
                  </a:lnTo>
                  <a:lnTo>
                    <a:pt x="128" y="20"/>
                  </a:lnTo>
                  <a:lnTo>
                    <a:pt x="128" y="16"/>
                  </a:lnTo>
                  <a:lnTo>
                    <a:pt x="127" y="9"/>
                  </a:lnTo>
                  <a:lnTo>
                    <a:pt x="124" y="4"/>
                  </a:lnTo>
                  <a:lnTo>
                    <a:pt x="120" y="1"/>
                  </a:lnTo>
                  <a:lnTo>
                    <a:pt x="113" y="0"/>
                  </a:lnTo>
                  <a:lnTo>
                    <a:pt x="107" y="1"/>
                  </a:lnTo>
                  <a:lnTo>
                    <a:pt x="101" y="5"/>
                  </a:lnTo>
                  <a:lnTo>
                    <a:pt x="97" y="11"/>
                  </a:lnTo>
                  <a:lnTo>
                    <a:pt x="94" y="19"/>
                  </a:lnTo>
                  <a:lnTo>
                    <a:pt x="64" y="122"/>
                  </a:lnTo>
                  <a:lnTo>
                    <a:pt x="35" y="18"/>
                  </a:lnTo>
                  <a:lnTo>
                    <a:pt x="32" y="9"/>
                  </a:lnTo>
                  <a:lnTo>
                    <a:pt x="27" y="4"/>
                  </a:lnTo>
                  <a:lnTo>
                    <a:pt x="23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4" y="147"/>
                  </a:lnTo>
                  <a:lnTo>
                    <a:pt x="47" y="154"/>
                  </a:lnTo>
                  <a:lnTo>
                    <a:pt x="51" y="158"/>
                  </a:lnTo>
                  <a:lnTo>
                    <a:pt x="57" y="162"/>
                  </a:lnTo>
                  <a:lnTo>
                    <a:pt x="64" y="163"/>
                  </a:lnTo>
                  <a:lnTo>
                    <a:pt x="71" y="162"/>
                  </a:lnTo>
                  <a:lnTo>
                    <a:pt x="77" y="161"/>
                  </a:lnTo>
                  <a:lnTo>
                    <a:pt x="79" y="158"/>
                  </a:lnTo>
                  <a:lnTo>
                    <a:pt x="81" y="155"/>
                  </a:lnTo>
                  <a:lnTo>
                    <a:pt x="85" y="146"/>
                  </a:lnTo>
                  <a:lnTo>
                    <a:pt x="127" y="24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3514725" y="1462089"/>
              <a:ext cx="57150" cy="65087"/>
            </a:xfrm>
            <a:custGeom>
              <a:avLst/>
              <a:gdLst>
                <a:gd name="T0" fmla="*/ 2147483647 w 141"/>
                <a:gd name="T1" fmla="*/ 2147483647 h 163"/>
                <a:gd name="T2" fmla="*/ 2147483647 w 141"/>
                <a:gd name="T3" fmla="*/ 2147483647 h 163"/>
                <a:gd name="T4" fmla="*/ 2147483647 w 141"/>
                <a:gd name="T5" fmla="*/ 2147483647 h 163"/>
                <a:gd name="T6" fmla="*/ 2147483647 w 141"/>
                <a:gd name="T7" fmla="*/ 2147483647 h 163"/>
                <a:gd name="T8" fmla="*/ 2147483647 w 141"/>
                <a:gd name="T9" fmla="*/ 2147483647 h 163"/>
                <a:gd name="T10" fmla="*/ 2147483647 w 141"/>
                <a:gd name="T11" fmla="*/ 2147483647 h 163"/>
                <a:gd name="T12" fmla="*/ 2147483647 w 141"/>
                <a:gd name="T13" fmla="*/ 2147483647 h 163"/>
                <a:gd name="T14" fmla="*/ 2147483647 w 141"/>
                <a:gd name="T15" fmla="*/ 2147483647 h 163"/>
                <a:gd name="T16" fmla="*/ 2147483647 w 141"/>
                <a:gd name="T17" fmla="*/ 2147483647 h 163"/>
                <a:gd name="T18" fmla="*/ 2147483647 w 141"/>
                <a:gd name="T19" fmla="*/ 2147483647 h 163"/>
                <a:gd name="T20" fmla="*/ 2147483647 w 141"/>
                <a:gd name="T21" fmla="*/ 2147483647 h 163"/>
                <a:gd name="T22" fmla="*/ 2147483647 w 141"/>
                <a:gd name="T23" fmla="*/ 2147483647 h 163"/>
                <a:gd name="T24" fmla="*/ 2147483647 w 141"/>
                <a:gd name="T25" fmla="*/ 2147483647 h 163"/>
                <a:gd name="T26" fmla="*/ 2147483647 w 141"/>
                <a:gd name="T27" fmla="*/ 2147483647 h 163"/>
                <a:gd name="T28" fmla="*/ 2147483647 w 141"/>
                <a:gd name="T29" fmla="*/ 2147483647 h 163"/>
                <a:gd name="T30" fmla="*/ 2147483647 w 141"/>
                <a:gd name="T31" fmla="*/ 2147483647 h 163"/>
                <a:gd name="T32" fmla="*/ 2147483647 w 141"/>
                <a:gd name="T33" fmla="*/ 2147483647 h 163"/>
                <a:gd name="T34" fmla="*/ 2147483647 w 141"/>
                <a:gd name="T35" fmla="*/ 2147483647 h 163"/>
                <a:gd name="T36" fmla="*/ 2147483647 w 141"/>
                <a:gd name="T37" fmla="*/ 2147483647 h 163"/>
                <a:gd name="T38" fmla="*/ 2147483647 w 141"/>
                <a:gd name="T39" fmla="*/ 1018731021 h 163"/>
                <a:gd name="T40" fmla="*/ 2147483647 w 141"/>
                <a:gd name="T41" fmla="*/ 1018731021 h 163"/>
                <a:gd name="T42" fmla="*/ 2147483647 w 141"/>
                <a:gd name="T43" fmla="*/ 445665123 h 163"/>
                <a:gd name="T44" fmla="*/ 2147483647 w 141"/>
                <a:gd name="T45" fmla="*/ 318423274 h 163"/>
                <a:gd name="T46" fmla="*/ 2147483647 w 141"/>
                <a:gd name="T47" fmla="*/ 191022099 h 163"/>
                <a:gd name="T48" fmla="*/ 2147483647 w 141"/>
                <a:gd name="T49" fmla="*/ 191022099 h 163"/>
                <a:gd name="T50" fmla="*/ 2147483647 w 141"/>
                <a:gd name="T51" fmla="*/ 63620924 h 163"/>
                <a:gd name="T52" fmla="*/ 2147483647 w 141"/>
                <a:gd name="T53" fmla="*/ 0 h 163"/>
                <a:gd name="T54" fmla="*/ 2147483647 w 141"/>
                <a:gd name="T55" fmla="*/ 0 h 163"/>
                <a:gd name="T56" fmla="*/ 2147483647 w 141"/>
                <a:gd name="T57" fmla="*/ 63620924 h 163"/>
                <a:gd name="T58" fmla="*/ 2147483647 w 141"/>
                <a:gd name="T59" fmla="*/ 127401175 h 163"/>
                <a:gd name="T60" fmla="*/ 2147483647 w 141"/>
                <a:gd name="T61" fmla="*/ 191022099 h 163"/>
                <a:gd name="T62" fmla="*/ 2147483647 w 141"/>
                <a:gd name="T63" fmla="*/ 191022099 h 163"/>
                <a:gd name="T64" fmla="*/ 2147483647 w 141"/>
                <a:gd name="T65" fmla="*/ 318423274 h 163"/>
                <a:gd name="T66" fmla="*/ 2147483647 w 141"/>
                <a:gd name="T67" fmla="*/ 509445373 h 163"/>
                <a:gd name="T68" fmla="*/ 2147483647 w 141"/>
                <a:gd name="T69" fmla="*/ 1082351946 h 163"/>
                <a:gd name="T70" fmla="*/ 66534760 w 141"/>
                <a:gd name="T71" fmla="*/ 2147483647 h 163"/>
                <a:gd name="T72" fmla="*/ 66534760 w 141"/>
                <a:gd name="T73" fmla="*/ 2147483647 h 163"/>
                <a:gd name="T74" fmla="*/ 0 w 141"/>
                <a:gd name="T75" fmla="*/ 2147483647 h 163"/>
                <a:gd name="T76" fmla="*/ 0 w 141"/>
                <a:gd name="T77" fmla="*/ 2147483647 h 163"/>
                <a:gd name="T78" fmla="*/ 0 w 141"/>
                <a:gd name="T79" fmla="*/ 2147483647 h 163"/>
                <a:gd name="T80" fmla="*/ 0 w 141"/>
                <a:gd name="T81" fmla="*/ 2147483647 h 163"/>
                <a:gd name="T82" fmla="*/ 66534760 w 141"/>
                <a:gd name="T83" fmla="*/ 2147483647 h 163"/>
                <a:gd name="T84" fmla="*/ 266303598 w 141"/>
                <a:gd name="T85" fmla="*/ 2147483647 h 163"/>
                <a:gd name="T86" fmla="*/ 266303598 w 141"/>
                <a:gd name="T87" fmla="*/ 2147483647 h 163"/>
                <a:gd name="T88" fmla="*/ 665841680 w 141"/>
                <a:gd name="T89" fmla="*/ 2147483647 h 163"/>
                <a:gd name="T90" fmla="*/ 1065379356 w 141"/>
                <a:gd name="T91" fmla="*/ 2147483647 h 163"/>
                <a:gd name="T92" fmla="*/ 1065379356 w 141"/>
                <a:gd name="T93" fmla="*/ 2147483647 h 163"/>
                <a:gd name="T94" fmla="*/ 1398382273 w 141"/>
                <a:gd name="T95" fmla="*/ 2147483647 h 163"/>
                <a:gd name="T96" fmla="*/ 1731220631 w 141"/>
                <a:gd name="T97" fmla="*/ 2147483647 h 163"/>
                <a:gd name="T98" fmla="*/ 1731220631 w 141"/>
                <a:gd name="T99" fmla="*/ 2147483647 h 163"/>
                <a:gd name="T100" fmla="*/ 1930989469 w 141"/>
                <a:gd name="T101" fmla="*/ 2147483647 h 163"/>
                <a:gd name="T102" fmla="*/ 2130758307 w 141"/>
                <a:gd name="T103" fmla="*/ 2147483647 h 163"/>
                <a:gd name="T104" fmla="*/ 2147483647 w 141"/>
                <a:gd name="T105" fmla="*/ 2147483647 h 163"/>
                <a:gd name="T106" fmla="*/ 2147483647 w 141"/>
                <a:gd name="T107" fmla="*/ 2147483647 h 163"/>
                <a:gd name="T108" fmla="*/ 2147483647 w 141"/>
                <a:gd name="T109" fmla="*/ 2147483647 h 163"/>
                <a:gd name="T110" fmla="*/ 2147483647 w 141"/>
                <a:gd name="T111" fmla="*/ 2147483647 h 163"/>
                <a:gd name="T112" fmla="*/ 2147483647 w 141"/>
                <a:gd name="T113" fmla="*/ 2147483647 h 1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1" h="163">
                  <a:moveTo>
                    <a:pt x="40" y="133"/>
                  </a:moveTo>
                  <a:lnTo>
                    <a:pt x="102" y="133"/>
                  </a:lnTo>
                  <a:lnTo>
                    <a:pt x="109" y="152"/>
                  </a:lnTo>
                  <a:lnTo>
                    <a:pt x="111" y="157"/>
                  </a:lnTo>
                  <a:lnTo>
                    <a:pt x="115" y="161"/>
                  </a:lnTo>
                  <a:lnTo>
                    <a:pt x="119" y="162"/>
                  </a:lnTo>
                  <a:lnTo>
                    <a:pt x="125" y="163"/>
                  </a:lnTo>
                  <a:lnTo>
                    <a:pt x="132" y="162"/>
                  </a:lnTo>
                  <a:lnTo>
                    <a:pt x="137" y="160"/>
                  </a:lnTo>
                  <a:lnTo>
                    <a:pt x="140" y="155"/>
                  </a:lnTo>
                  <a:lnTo>
                    <a:pt x="141" y="150"/>
                  </a:lnTo>
                  <a:lnTo>
                    <a:pt x="140" y="147"/>
                  </a:lnTo>
                  <a:lnTo>
                    <a:pt x="139" y="143"/>
                  </a:lnTo>
                  <a:lnTo>
                    <a:pt x="94" y="16"/>
                  </a:lnTo>
                  <a:lnTo>
                    <a:pt x="90" y="7"/>
                  </a:lnTo>
                  <a:lnTo>
                    <a:pt x="88" y="5"/>
                  </a:lnTo>
                  <a:lnTo>
                    <a:pt x="86" y="3"/>
                  </a:lnTo>
                  <a:lnTo>
                    <a:pt x="79" y="1"/>
                  </a:lnTo>
                  <a:lnTo>
                    <a:pt x="70" y="0"/>
                  </a:lnTo>
                  <a:lnTo>
                    <a:pt x="61" y="1"/>
                  </a:lnTo>
                  <a:lnTo>
                    <a:pt x="57" y="2"/>
                  </a:lnTo>
                  <a:lnTo>
                    <a:pt x="55" y="3"/>
                  </a:lnTo>
                  <a:lnTo>
                    <a:pt x="52" y="5"/>
                  </a:lnTo>
                  <a:lnTo>
                    <a:pt x="49" y="8"/>
                  </a:lnTo>
                  <a:lnTo>
                    <a:pt x="46" y="17"/>
                  </a:lnTo>
                  <a:lnTo>
                    <a:pt x="1" y="143"/>
                  </a:lnTo>
                  <a:lnTo>
                    <a:pt x="0" y="147"/>
                  </a:lnTo>
                  <a:lnTo>
                    <a:pt x="0" y="150"/>
                  </a:lnTo>
                  <a:lnTo>
                    <a:pt x="1" y="155"/>
                  </a:lnTo>
                  <a:lnTo>
                    <a:pt x="4" y="160"/>
                  </a:lnTo>
                  <a:lnTo>
                    <a:pt x="10" y="162"/>
                  </a:lnTo>
                  <a:lnTo>
                    <a:pt x="16" y="163"/>
                  </a:lnTo>
                  <a:lnTo>
                    <a:pt x="21" y="162"/>
                  </a:lnTo>
                  <a:lnTo>
                    <a:pt x="26" y="161"/>
                  </a:lnTo>
                  <a:lnTo>
                    <a:pt x="29" y="157"/>
                  </a:lnTo>
                  <a:lnTo>
                    <a:pt x="32" y="152"/>
                  </a:lnTo>
                  <a:lnTo>
                    <a:pt x="40" y="133"/>
                  </a:lnTo>
                  <a:close/>
                  <a:moveTo>
                    <a:pt x="92" y="103"/>
                  </a:moveTo>
                  <a:lnTo>
                    <a:pt x="48" y="103"/>
                  </a:lnTo>
                  <a:lnTo>
                    <a:pt x="70" y="34"/>
                  </a:lnTo>
                  <a:lnTo>
                    <a:pt x="92" y="103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3606800" y="1465264"/>
              <a:ext cx="49213" cy="61912"/>
            </a:xfrm>
            <a:custGeom>
              <a:avLst/>
              <a:gdLst>
                <a:gd name="T0" fmla="*/ 2147483647 w 125"/>
                <a:gd name="T1" fmla="*/ 2147483647 h 159"/>
                <a:gd name="T2" fmla="*/ 2147483647 w 125"/>
                <a:gd name="T3" fmla="*/ 2147483647 h 159"/>
                <a:gd name="T4" fmla="*/ 2147483647 w 125"/>
                <a:gd name="T5" fmla="*/ 2147483647 h 159"/>
                <a:gd name="T6" fmla="*/ 2147483647 w 125"/>
                <a:gd name="T7" fmla="*/ 2147483647 h 159"/>
                <a:gd name="T8" fmla="*/ 2147483647 w 125"/>
                <a:gd name="T9" fmla="*/ 2147483647 h 159"/>
                <a:gd name="T10" fmla="*/ 2147483647 w 125"/>
                <a:gd name="T11" fmla="*/ 2147483647 h 159"/>
                <a:gd name="T12" fmla="*/ 2147483647 w 125"/>
                <a:gd name="T13" fmla="*/ 2147483647 h 159"/>
                <a:gd name="T14" fmla="*/ 2147483647 w 125"/>
                <a:gd name="T15" fmla="*/ 1180851852 h 159"/>
                <a:gd name="T16" fmla="*/ 2147483647 w 125"/>
                <a:gd name="T17" fmla="*/ 767523390 h 159"/>
                <a:gd name="T18" fmla="*/ 2147483647 w 125"/>
                <a:gd name="T19" fmla="*/ 177097269 h 159"/>
                <a:gd name="T20" fmla="*/ 2147483647 w 125"/>
                <a:gd name="T21" fmla="*/ 0 h 159"/>
                <a:gd name="T22" fmla="*/ 1159421272 w 125"/>
                <a:gd name="T23" fmla="*/ 0 h 159"/>
                <a:gd name="T24" fmla="*/ 610246318 w 125"/>
                <a:gd name="T25" fmla="*/ 58982062 h 159"/>
                <a:gd name="T26" fmla="*/ 305200522 w 125"/>
                <a:gd name="T27" fmla="*/ 295212866 h 159"/>
                <a:gd name="T28" fmla="*/ 244129551 w 125"/>
                <a:gd name="T29" fmla="*/ 590425731 h 159"/>
                <a:gd name="T30" fmla="*/ 0 w 125"/>
                <a:gd name="T31" fmla="*/ 1594180314 h 159"/>
                <a:gd name="T32" fmla="*/ 0 w 125"/>
                <a:gd name="T33" fmla="*/ 2147483647 h 159"/>
                <a:gd name="T34" fmla="*/ 183058187 w 125"/>
                <a:gd name="T35" fmla="*/ 2147483647 h 159"/>
                <a:gd name="T36" fmla="*/ 305200522 w 125"/>
                <a:gd name="T37" fmla="*/ 2147483647 h 159"/>
                <a:gd name="T38" fmla="*/ 549174954 w 125"/>
                <a:gd name="T39" fmla="*/ 2147483647 h 159"/>
                <a:gd name="T40" fmla="*/ 915446840 w 125"/>
                <a:gd name="T41" fmla="*/ 2147483647 h 159"/>
                <a:gd name="T42" fmla="*/ 1525692765 w 125"/>
                <a:gd name="T43" fmla="*/ 2147483647 h 159"/>
                <a:gd name="T44" fmla="*/ 1647680374 w 125"/>
                <a:gd name="T45" fmla="*/ 2147483647 h 159"/>
                <a:gd name="T46" fmla="*/ 1769667590 w 125"/>
                <a:gd name="T47" fmla="*/ 2147483647 h 159"/>
                <a:gd name="T48" fmla="*/ 1830738561 w 125"/>
                <a:gd name="T49" fmla="*/ 2147483647 h 159"/>
                <a:gd name="T50" fmla="*/ 2147483647 w 125"/>
                <a:gd name="T51" fmla="*/ 1771277584 h 159"/>
                <a:gd name="T52" fmla="*/ 2147483647 w 125"/>
                <a:gd name="T53" fmla="*/ 1830259646 h 159"/>
                <a:gd name="T54" fmla="*/ 2147483647 w 125"/>
                <a:gd name="T55" fmla="*/ 2066490449 h 159"/>
                <a:gd name="T56" fmla="*/ 2147483647 w 125"/>
                <a:gd name="T57" fmla="*/ 2147483647 h 159"/>
                <a:gd name="T58" fmla="*/ 2147483647 w 125"/>
                <a:gd name="T59" fmla="*/ 2147483647 h 159"/>
                <a:gd name="T60" fmla="*/ 2147483647 w 125"/>
                <a:gd name="T61" fmla="*/ 2147483647 h 159"/>
                <a:gd name="T62" fmla="*/ 2147483647 w 125"/>
                <a:gd name="T63" fmla="*/ 2147483647 h 159"/>
                <a:gd name="T64" fmla="*/ 2147483647 w 125"/>
                <a:gd name="T65" fmla="*/ 2147483647 h 159"/>
                <a:gd name="T66" fmla="*/ 2147483647 w 125"/>
                <a:gd name="T67" fmla="*/ 2147483647 h 159"/>
                <a:gd name="T68" fmla="*/ 2147483647 w 125"/>
                <a:gd name="T69" fmla="*/ 2147483647 h 159"/>
                <a:gd name="T70" fmla="*/ 1830738561 w 125"/>
                <a:gd name="T71" fmla="*/ 2147483647 h 159"/>
                <a:gd name="T72" fmla="*/ 2147483647 w 125"/>
                <a:gd name="T73" fmla="*/ 1771277584 h 1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5" h="159">
                  <a:moveTo>
                    <a:pt x="30" y="103"/>
                  </a:moveTo>
                  <a:lnTo>
                    <a:pt x="77" y="103"/>
                  </a:lnTo>
                  <a:lnTo>
                    <a:pt x="87" y="102"/>
                  </a:lnTo>
                  <a:lnTo>
                    <a:pt x="97" y="100"/>
                  </a:lnTo>
                  <a:lnTo>
                    <a:pt x="106" y="96"/>
                  </a:lnTo>
                  <a:lnTo>
                    <a:pt x="113" y="89"/>
                  </a:lnTo>
                  <a:lnTo>
                    <a:pt x="118" y="83"/>
                  </a:lnTo>
                  <a:lnTo>
                    <a:pt x="123" y="73"/>
                  </a:lnTo>
                  <a:lnTo>
                    <a:pt x="125" y="63"/>
                  </a:lnTo>
                  <a:lnTo>
                    <a:pt x="125" y="52"/>
                  </a:lnTo>
                  <a:lnTo>
                    <a:pt x="125" y="40"/>
                  </a:lnTo>
                  <a:lnTo>
                    <a:pt x="122" y="29"/>
                  </a:lnTo>
                  <a:lnTo>
                    <a:pt x="118" y="20"/>
                  </a:lnTo>
                  <a:lnTo>
                    <a:pt x="112" y="13"/>
                  </a:lnTo>
                  <a:lnTo>
                    <a:pt x="106" y="8"/>
                  </a:lnTo>
                  <a:lnTo>
                    <a:pt x="96" y="3"/>
                  </a:lnTo>
                  <a:lnTo>
                    <a:pt x="86" y="1"/>
                  </a:lnTo>
                  <a:lnTo>
                    <a:pt x="74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27"/>
                  </a:lnTo>
                  <a:lnTo>
                    <a:pt x="0" y="143"/>
                  </a:lnTo>
                  <a:lnTo>
                    <a:pt x="2" y="149"/>
                  </a:lnTo>
                  <a:lnTo>
                    <a:pt x="3" y="152"/>
                  </a:lnTo>
                  <a:lnTo>
                    <a:pt x="5" y="154"/>
                  </a:lnTo>
                  <a:lnTo>
                    <a:pt x="7" y="157"/>
                  </a:lnTo>
                  <a:lnTo>
                    <a:pt x="9" y="158"/>
                  </a:lnTo>
                  <a:lnTo>
                    <a:pt x="15" y="159"/>
                  </a:lnTo>
                  <a:lnTo>
                    <a:pt x="22" y="158"/>
                  </a:lnTo>
                  <a:lnTo>
                    <a:pt x="25" y="157"/>
                  </a:lnTo>
                  <a:lnTo>
                    <a:pt x="27" y="154"/>
                  </a:lnTo>
                  <a:lnTo>
                    <a:pt x="28" y="152"/>
                  </a:lnTo>
                  <a:lnTo>
                    <a:pt x="29" y="149"/>
                  </a:lnTo>
                  <a:lnTo>
                    <a:pt x="30" y="143"/>
                  </a:lnTo>
                  <a:lnTo>
                    <a:pt x="30" y="103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75" y="30"/>
                  </a:lnTo>
                  <a:lnTo>
                    <a:pt x="81" y="31"/>
                  </a:lnTo>
                  <a:lnTo>
                    <a:pt x="85" y="33"/>
                  </a:lnTo>
                  <a:lnTo>
                    <a:pt x="88" y="35"/>
                  </a:lnTo>
                  <a:lnTo>
                    <a:pt x="92" y="39"/>
                  </a:lnTo>
                  <a:lnTo>
                    <a:pt x="94" y="42"/>
                  </a:lnTo>
                  <a:lnTo>
                    <a:pt x="95" y="46"/>
                  </a:lnTo>
                  <a:lnTo>
                    <a:pt x="95" y="52"/>
                  </a:lnTo>
                  <a:lnTo>
                    <a:pt x="95" y="57"/>
                  </a:lnTo>
                  <a:lnTo>
                    <a:pt x="94" y="61"/>
                  </a:lnTo>
                  <a:lnTo>
                    <a:pt x="92" y="66"/>
                  </a:lnTo>
                  <a:lnTo>
                    <a:pt x="88" y="68"/>
                  </a:lnTo>
                  <a:lnTo>
                    <a:pt x="85" y="70"/>
                  </a:lnTo>
                  <a:lnTo>
                    <a:pt x="80" y="72"/>
                  </a:lnTo>
                  <a:lnTo>
                    <a:pt x="74" y="73"/>
                  </a:lnTo>
                  <a:lnTo>
                    <a:pt x="67" y="73"/>
                  </a:lnTo>
                  <a:lnTo>
                    <a:pt x="30" y="73"/>
                  </a:lnTo>
                  <a:lnTo>
                    <a:pt x="30" y="30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3663950" y="1462089"/>
              <a:ext cx="63500" cy="65087"/>
            </a:xfrm>
            <a:custGeom>
              <a:avLst/>
              <a:gdLst>
                <a:gd name="T0" fmla="*/ 1401342761 w 159"/>
                <a:gd name="T1" fmla="*/ 1337154295 h 163"/>
                <a:gd name="T2" fmla="*/ 828109890 w 159"/>
                <a:gd name="T3" fmla="*/ 2147483647 h 163"/>
                <a:gd name="T4" fmla="*/ 318516000 w 159"/>
                <a:gd name="T5" fmla="*/ 2147483647 h 163"/>
                <a:gd name="T6" fmla="*/ 127438110 w 159"/>
                <a:gd name="T7" fmla="*/ 2147483647 h 163"/>
                <a:gd name="T8" fmla="*/ 0 w 159"/>
                <a:gd name="T9" fmla="*/ 2147483647 h 163"/>
                <a:gd name="T10" fmla="*/ 63639381 w 159"/>
                <a:gd name="T11" fmla="*/ 2147483647 h 163"/>
                <a:gd name="T12" fmla="*/ 191077890 w 159"/>
                <a:gd name="T13" fmla="*/ 2147483647 h 163"/>
                <a:gd name="T14" fmla="*/ 573233270 w 159"/>
                <a:gd name="T15" fmla="*/ 2147483647 h 163"/>
                <a:gd name="T16" fmla="*/ 1082826761 w 159"/>
                <a:gd name="T17" fmla="*/ 2147483647 h 163"/>
                <a:gd name="T18" fmla="*/ 1401342761 w 159"/>
                <a:gd name="T19" fmla="*/ 2147483647 h 163"/>
                <a:gd name="T20" fmla="*/ 2102014142 w 159"/>
                <a:gd name="T21" fmla="*/ 2147483647 h 163"/>
                <a:gd name="T22" fmla="*/ 2147483647 w 159"/>
                <a:gd name="T23" fmla="*/ 2147483647 h 163"/>
                <a:gd name="T24" fmla="*/ 2147483647 w 159"/>
                <a:gd name="T25" fmla="*/ 2147483647 h 163"/>
                <a:gd name="T26" fmla="*/ 2147483647 w 159"/>
                <a:gd name="T27" fmla="*/ 2147483647 h 163"/>
                <a:gd name="T28" fmla="*/ 2147483647 w 159"/>
                <a:gd name="T29" fmla="*/ 2147483647 h 163"/>
                <a:gd name="T30" fmla="*/ 2147483647 w 159"/>
                <a:gd name="T31" fmla="*/ 2147483647 h 163"/>
                <a:gd name="T32" fmla="*/ 2147483647 w 159"/>
                <a:gd name="T33" fmla="*/ 2147483647 h 163"/>
                <a:gd name="T34" fmla="*/ 2147483647 w 159"/>
                <a:gd name="T35" fmla="*/ 2147483647 h 163"/>
                <a:gd name="T36" fmla="*/ 2147483647 w 159"/>
                <a:gd name="T37" fmla="*/ 2147483647 h 163"/>
                <a:gd name="T38" fmla="*/ 2147483647 w 159"/>
                <a:gd name="T39" fmla="*/ 2147483647 h 163"/>
                <a:gd name="T40" fmla="*/ 2147483647 w 159"/>
                <a:gd name="T41" fmla="*/ 2147483647 h 163"/>
                <a:gd name="T42" fmla="*/ 2147483647 w 159"/>
                <a:gd name="T43" fmla="*/ 2147483647 h 163"/>
                <a:gd name="T44" fmla="*/ 2147483647 w 159"/>
                <a:gd name="T45" fmla="*/ 2147483647 h 163"/>
                <a:gd name="T46" fmla="*/ 2147483647 w 159"/>
                <a:gd name="T47" fmla="*/ 2147483647 h 163"/>
                <a:gd name="T48" fmla="*/ 2147483647 w 159"/>
                <a:gd name="T49" fmla="*/ 2147483647 h 163"/>
                <a:gd name="T50" fmla="*/ 2147483647 w 159"/>
                <a:gd name="T51" fmla="*/ 2147483647 h 163"/>
                <a:gd name="T52" fmla="*/ 2147483647 w 159"/>
                <a:gd name="T53" fmla="*/ 1782819019 h 163"/>
                <a:gd name="T54" fmla="*/ 2147483647 w 159"/>
                <a:gd name="T55" fmla="*/ 1400775220 h 163"/>
                <a:gd name="T56" fmla="*/ 2147483647 w 159"/>
                <a:gd name="T57" fmla="*/ 827708922 h 163"/>
                <a:gd name="T58" fmla="*/ 2147483647 w 159"/>
                <a:gd name="T59" fmla="*/ 318423274 h 163"/>
                <a:gd name="T60" fmla="*/ 2147483647 w 159"/>
                <a:gd name="T61" fmla="*/ 63620924 h 163"/>
                <a:gd name="T62" fmla="*/ 2147483647 w 159"/>
                <a:gd name="T63" fmla="*/ 0 h 163"/>
                <a:gd name="T64" fmla="*/ 2147483647 w 159"/>
                <a:gd name="T65" fmla="*/ 0 h 163"/>
                <a:gd name="T66" fmla="*/ 2147483647 w 159"/>
                <a:gd name="T67" fmla="*/ 191022099 h 163"/>
                <a:gd name="T68" fmla="*/ 2147483647 w 159"/>
                <a:gd name="T69" fmla="*/ 509445373 h 163"/>
                <a:gd name="T70" fmla="*/ 1783498142 w 159"/>
                <a:gd name="T71" fmla="*/ 1082351946 h 163"/>
                <a:gd name="T72" fmla="*/ 1401342761 w 159"/>
                <a:gd name="T73" fmla="*/ 1337154295 h 163"/>
                <a:gd name="T74" fmla="*/ 2147483647 w 159"/>
                <a:gd name="T75" fmla="*/ 2147483647 h 163"/>
                <a:gd name="T76" fmla="*/ 2147483647 w 159"/>
                <a:gd name="T77" fmla="*/ 2147483647 h 163"/>
                <a:gd name="T78" fmla="*/ 2147483647 w 159"/>
                <a:gd name="T79" fmla="*/ 2147483647 h 163"/>
                <a:gd name="T80" fmla="*/ 2147483647 w 159"/>
                <a:gd name="T81" fmla="*/ 2147483647 h 163"/>
                <a:gd name="T82" fmla="*/ 2147483647 w 159"/>
                <a:gd name="T83" fmla="*/ 2147483647 h 163"/>
                <a:gd name="T84" fmla="*/ 2147483647 w 159"/>
                <a:gd name="T85" fmla="*/ 2147483647 h 163"/>
                <a:gd name="T86" fmla="*/ 2147483647 w 159"/>
                <a:gd name="T87" fmla="*/ 2147483647 h 163"/>
                <a:gd name="T88" fmla="*/ 2147483647 w 159"/>
                <a:gd name="T89" fmla="*/ 2147483647 h 163"/>
                <a:gd name="T90" fmla="*/ 2147483647 w 159"/>
                <a:gd name="T91" fmla="*/ 2147483647 h 163"/>
                <a:gd name="T92" fmla="*/ 2147483647 w 159"/>
                <a:gd name="T93" fmla="*/ 2147483647 h 163"/>
                <a:gd name="T94" fmla="*/ 2147483647 w 159"/>
                <a:gd name="T95" fmla="*/ 2147483647 h 163"/>
                <a:gd name="T96" fmla="*/ 2102014142 w 159"/>
                <a:gd name="T97" fmla="*/ 2147483647 h 163"/>
                <a:gd name="T98" fmla="*/ 1910936651 w 159"/>
                <a:gd name="T99" fmla="*/ 2147483647 h 163"/>
                <a:gd name="T100" fmla="*/ 1974735381 w 159"/>
                <a:gd name="T101" fmla="*/ 2147483647 h 163"/>
                <a:gd name="T102" fmla="*/ 2147483647 w 159"/>
                <a:gd name="T103" fmla="*/ 2147483647 h 163"/>
                <a:gd name="T104" fmla="*/ 2147483647 w 159"/>
                <a:gd name="T105" fmla="*/ 2147483647 h 163"/>
                <a:gd name="T106" fmla="*/ 2147483647 w 159"/>
                <a:gd name="T107" fmla="*/ 2101082967 h 163"/>
                <a:gd name="T108" fmla="*/ 2147483647 w 159"/>
                <a:gd name="T109" fmla="*/ 1910060868 h 163"/>
                <a:gd name="T110" fmla="*/ 2147483647 w 159"/>
                <a:gd name="T111" fmla="*/ 1973841118 h 163"/>
                <a:gd name="T112" fmla="*/ 2147483647 w 159"/>
                <a:gd name="T113" fmla="*/ 2147483647 h 163"/>
                <a:gd name="T114" fmla="*/ 2147483647 w 159"/>
                <a:gd name="T115" fmla="*/ 2147483647 h 1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9" h="163">
                  <a:moveTo>
                    <a:pt x="22" y="21"/>
                  </a:moveTo>
                  <a:lnTo>
                    <a:pt x="22" y="21"/>
                  </a:lnTo>
                  <a:lnTo>
                    <a:pt x="17" y="28"/>
                  </a:lnTo>
                  <a:lnTo>
                    <a:pt x="13" y="34"/>
                  </a:lnTo>
                  <a:lnTo>
                    <a:pt x="9" y="41"/>
                  </a:lnTo>
                  <a:lnTo>
                    <a:pt x="5" y="48"/>
                  </a:lnTo>
                  <a:lnTo>
                    <a:pt x="3" y="56"/>
                  </a:lnTo>
                  <a:lnTo>
                    <a:pt x="2" y="63"/>
                  </a:lnTo>
                  <a:lnTo>
                    <a:pt x="1" y="72"/>
                  </a:lnTo>
                  <a:lnTo>
                    <a:pt x="0" y="81"/>
                  </a:lnTo>
                  <a:lnTo>
                    <a:pt x="1" y="91"/>
                  </a:lnTo>
                  <a:lnTo>
                    <a:pt x="2" y="100"/>
                  </a:lnTo>
                  <a:lnTo>
                    <a:pt x="3" y="107"/>
                  </a:lnTo>
                  <a:lnTo>
                    <a:pt x="5" y="115"/>
                  </a:lnTo>
                  <a:lnTo>
                    <a:pt x="9" y="122"/>
                  </a:lnTo>
                  <a:lnTo>
                    <a:pt x="13" y="128"/>
                  </a:lnTo>
                  <a:lnTo>
                    <a:pt x="17" y="135"/>
                  </a:lnTo>
                  <a:lnTo>
                    <a:pt x="22" y="140"/>
                  </a:lnTo>
                  <a:lnTo>
                    <a:pt x="28" y="146"/>
                  </a:lnTo>
                  <a:lnTo>
                    <a:pt x="33" y="150"/>
                  </a:lnTo>
                  <a:lnTo>
                    <a:pt x="40" y="154"/>
                  </a:lnTo>
                  <a:lnTo>
                    <a:pt x="47" y="157"/>
                  </a:lnTo>
                  <a:lnTo>
                    <a:pt x="55" y="160"/>
                  </a:lnTo>
                  <a:lnTo>
                    <a:pt x="62" y="162"/>
                  </a:lnTo>
                  <a:lnTo>
                    <a:pt x="71" y="163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7" y="162"/>
                  </a:lnTo>
                  <a:lnTo>
                    <a:pt x="105" y="160"/>
                  </a:lnTo>
                  <a:lnTo>
                    <a:pt x="113" y="157"/>
                  </a:lnTo>
                  <a:lnTo>
                    <a:pt x="119" y="154"/>
                  </a:lnTo>
                  <a:lnTo>
                    <a:pt x="125" y="150"/>
                  </a:lnTo>
                  <a:lnTo>
                    <a:pt x="132" y="146"/>
                  </a:lnTo>
                  <a:lnTo>
                    <a:pt x="137" y="140"/>
                  </a:lnTo>
                  <a:lnTo>
                    <a:pt x="143" y="135"/>
                  </a:lnTo>
                  <a:lnTo>
                    <a:pt x="147" y="128"/>
                  </a:lnTo>
                  <a:lnTo>
                    <a:pt x="151" y="122"/>
                  </a:lnTo>
                  <a:lnTo>
                    <a:pt x="153" y="115"/>
                  </a:lnTo>
                  <a:lnTo>
                    <a:pt x="157" y="107"/>
                  </a:lnTo>
                  <a:lnTo>
                    <a:pt x="158" y="100"/>
                  </a:lnTo>
                  <a:lnTo>
                    <a:pt x="159" y="90"/>
                  </a:lnTo>
                  <a:lnTo>
                    <a:pt x="159" y="81"/>
                  </a:lnTo>
                  <a:lnTo>
                    <a:pt x="159" y="73"/>
                  </a:lnTo>
                  <a:lnTo>
                    <a:pt x="158" y="63"/>
                  </a:lnTo>
                  <a:lnTo>
                    <a:pt x="157" y="56"/>
                  </a:lnTo>
                  <a:lnTo>
                    <a:pt x="153" y="48"/>
                  </a:lnTo>
                  <a:lnTo>
                    <a:pt x="151" y="41"/>
                  </a:lnTo>
                  <a:lnTo>
                    <a:pt x="147" y="34"/>
                  </a:lnTo>
                  <a:lnTo>
                    <a:pt x="143" y="28"/>
                  </a:lnTo>
                  <a:lnTo>
                    <a:pt x="137" y="22"/>
                  </a:lnTo>
                  <a:lnTo>
                    <a:pt x="132" y="17"/>
                  </a:lnTo>
                  <a:lnTo>
                    <a:pt x="125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105" y="3"/>
                  </a:lnTo>
                  <a:lnTo>
                    <a:pt x="97" y="1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2" y="1"/>
                  </a:lnTo>
                  <a:lnTo>
                    <a:pt x="55" y="3"/>
                  </a:lnTo>
                  <a:lnTo>
                    <a:pt x="47" y="5"/>
                  </a:lnTo>
                  <a:lnTo>
                    <a:pt x="40" y="8"/>
                  </a:lnTo>
                  <a:lnTo>
                    <a:pt x="33" y="13"/>
                  </a:lnTo>
                  <a:lnTo>
                    <a:pt x="28" y="17"/>
                  </a:lnTo>
                  <a:lnTo>
                    <a:pt x="22" y="21"/>
                  </a:lnTo>
                  <a:close/>
                  <a:moveTo>
                    <a:pt x="116" y="44"/>
                  </a:moveTo>
                  <a:lnTo>
                    <a:pt x="116" y="44"/>
                  </a:lnTo>
                  <a:lnTo>
                    <a:pt x="122" y="51"/>
                  </a:lnTo>
                  <a:lnTo>
                    <a:pt x="125" y="60"/>
                  </a:lnTo>
                  <a:lnTo>
                    <a:pt x="129" y="70"/>
                  </a:lnTo>
                  <a:lnTo>
                    <a:pt x="129" y="81"/>
                  </a:lnTo>
                  <a:lnTo>
                    <a:pt x="129" y="93"/>
                  </a:lnTo>
                  <a:lnTo>
                    <a:pt x="125" y="103"/>
                  </a:lnTo>
                  <a:lnTo>
                    <a:pt x="122" y="111"/>
                  </a:lnTo>
                  <a:lnTo>
                    <a:pt x="116" y="119"/>
                  </a:lnTo>
                  <a:lnTo>
                    <a:pt x="109" y="125"/>
                  </a:lnTo>
                  <a:lnTo>
                    <a:pt x="101" y="130"/>
                  </a:lnTo>
                  <a:lnTo>
                    <a:pt x="90" y="132"/>
                  </a:lnTo>
                  <a:lnTo>
                    <a:pt x="79" y="133"/>
                  </a:lnTo>
                  <a:lnTo>
                    <a:pt x="69" y="132"/>
                  </a:lnTo>
                  <a:lnTo>
                    <a:pt x="59" y="130"/>
                  </a:lnTo>
                  <a:lnTo>
                    <a:pt x="50" y="125"/>
                  </a:lnTo>
                  <a:lnTo>
                    <a:pt x="43" y="119"/>
                  </a:lnTo>
                  <a:lnTo>
                    <a:pt x="38" y="111"/>
                  </a:lnTo>
                  <a:lnTo>
                    <a:pt x="33" y="103"/>
                  </a:lnTo>
                  <a:lnTo>
                    <a:pt x="31" y="93"/>
                  </a:lnTo>
                  <a:lnTo>
                    <a:pt x="30" y="81"/>
                  </a:lnTo>
                  <a:lnTo>
                    <a:pt x="31" y="70"/>
                  </a:lnTo>
                  <a:lnTo>
                    <a:pt x="33" y="60"/>
                  </a:lnTo>
                  <a:lnTo>
                    <a:pt x="38" y="50"/>
                  </a:lnTo>
                  <a:lnTo>
                    <a:pt x="43" y="44"/>
                  </a:lnTo>
                  <a:lnTo>
                    <a:pt x="50" y="37"/>
                  </a:lnTo>
                  <a:lnTo>
                    <a:pt x="59" y="33"/>
                  </a:lnTo>
                  <a:lnTo>
                    <a:pt x="69" y="31"/>
                  </a:lnTo>
                  <a:lnTo>
                    <a:pt x="79" y="30"/>
                  </a:lnTo>
                  <a:lnTo>
                    <a:pt x="90" y="31"/>
                  </a:lnTo>
                  <a:lnTo>
                    <a:pt x="101" y="33"/>
                  </a:lnTo>
                  <a:lnTo>
                    <a:pt x="109" y="37"/>
                  </a:lnTo>
                  <a:lnTo>
                    <a:pt x="116" y="44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3732213" y="1462089"/>
              <a:ext cx="50800" cy="65087"/>
            </a:xfrm>
            <a:custGeom>
              <a:avLst/>
              <a:gdLst>
                <a:gd name="T0" fmla="*/ 2147483647 w 129"/>
                <a:gd name="T1" fmla="*/ 1528176395 h 163"/>
                <a:gd name="T2" fmla="*/ 2147483647 w 129"/>
                <a:gd name="T3" fmla="*/ 1528176395 h 163"/>
                <a:gd name="T4" fmla="*/ 2147483647 w 129"/>
                <a:gd name="T5" fmla="*/ 1273374045 h 163"/>
                <a:gd name="T6" fmla="*/ 2147483647 w 129"/>
                <a:gd name="T7" fmla="*/ 1273374045 h 163"/>
                <a:gd name="T8" fmla="*/ 2147483647 w 129"/>
                <a:gd name="T9" fmla="*/ 1018731021 h 163"/>
                <a:gd name="T10" fmla="*/ 2147483647 w 129"/>
                <a:gd name="T11" fmla="*/ 1018731021 h 163"/>
                <a:gd name="T12" fmla="*/ 2147483647 w 129"/>
                <a:gd name="T13" fmla="*/ 573066298 h 163"/>
                <a:gd name="T14" fmla="*/ 2147483647 w 129"/>
                <a:gd name="T15" fmla="*/ 254643024 h 163"/>
                <a:gd name="T16" fmla="*/ 2147483647 w 129"/>
                <a:gd name="T17" fmla="*/ 254643024 h 163"/>
                <a:gd name="T18" fmla="*/ 2147483647 w 129"/>
                <a:gd name="T19" fmla="*/ 63620924 h 163"/>
                <a:gd name="T20" fmla="*/ 2147483647 w 129"/>
                <a:gd name="T21" fmla="*/ 0 h 163"/>
                <a:gd name="T22" fmla="*/ 2147483647 w 129"/>
                <a:gd name="T23" fmla="*/ 0 h 163"/>
                <a:gd name="T24" fmla="*/ 2147483647 w 129"/>
                <a:gd name="T25" fmla="*/ 63620924 h 163"/>
                <a:gd name="T26" fmla="*/ 2147483647 w 129"/>
                <a:gd name="T27" fmla="*/ 318423274 h 163"/>
                <a:gd name="T28" fmla="*/ 2147483647 w 129"/>
                <a:gd name="T29" fmla="*/ 318423274 h 163"/>
                <a:gd name="T30" fmla="*/ 2147483647 w 129"/>
                <a:gd name="T31" fmla="*/ 700307747 h 163"/>
                <a:gd name="T32" fmla="*/ 2147483647 w 129"/>
                <a:gd name="T33" fmla="*/ 1209753121 h 163"/>
                <a:gd name="T34" fmla="*/ 2147483647 w 129"/>
                <a:gd name="T35" fmla="*/ 2147483647 h 163"/>
                <a:gd name="T36" fmla="*/ 2137429296 w 129"/>
                <a:gd name="T37" fmla="*/ 1146132196 h 163"/>
                <a:gd name="T38" fmla="*/ 2137429296 w 129"/>
                <a:gd name="T39" fmla="*/ 1146132196 h 163"/>
                <a:gd name="T40" fmla="*/ 1954283088 w 129"/>
                <a:gd name="T41" fmla="*/ 573066298 h 163"/>
                <a:gd name="T42" fmla="*/ 1709881532 w 129"/>
                <a:gd name="T43" fmla="*/ 254643024 h 163"/>
                <a:gd name="T44" fmla="*/ 1709881532 w 129"/>
                <a:gd name="T45" fmla="*/ 254643024 h 163"/>
                <a:gd name="T46" fmla="*/ 1465634738 w 129"/>
                <a:gd name="T47" fmla="*/ 63620924 h 163"/>
                <a:gd name="T48" fmla="*/ 1099187166 w 129"/>
                <a:gd name="T49" fmla="*/ 0 h 163"/>
                <a:gd name="T50" fmla="*/ 1099187166 w 129"/>
                <a:gd name="T51" fmla="*/ 0 h 163"/>
                <a:gd name="T52" fmla="*/ 854940766 w 129"/>
                <a:gd name="T53" fmla="*/ 0 h 163"/>
                <a:gd name="T54" fmla="*/ 671794558 w 129"/>
                <a:gd name="T55" fmla="*/ 63620924 h 163"/>
                <a:gd name="T56" fmla="*/ 488493194 w 129"/>
                <a:gd name="T57" fmla="*/ 127401175 h 163"/>
                <a:gd name="T58" fmla="*/ 366447572 w 129"/>
                <a:gd name="T59" fmla="*/ 254643024 h 163"/>
                <a:gd name="T60" fmla="*/ 366447572 w 129"/>
                <a:gd name="T61" fmla="*/ 254643024 h 163"/>
                <a:gd name="T62" fmla="*/ 244246794 w 129"/>
                <a:gd name="T63" fmla="*/ 445665123 h 163"/>
                <a:gd name="T64" fmla="*/ 122200778 w 129"/>
                <a:gd name="T65" fmla="*/ 700307747 h 163"/>
                <a:gd name="T66" fmla="*/ 0 w 129"/>
                <a:gd name="T67" fmla="*/ 891329847 h 163"/>
                <a:gd name="T68" fmla="*/ 0 w 129"/>
                <a:gd name="T69" fmla="*/ 1082351946 h 163"/>
                <a:gd name="T70" fmla="*/ 0 w 129"/>
                <a:gd name="T71" fmla="*/ 1082351946 h 163"/>
                <a:gd name="T72" fmla="*/ 0 w 129"/>
                <a:gd name="T73" fmla="*/ 1337154295 h 163"/>
                <a:gd name="T74" fmla="*/ 0 w 129"/>
                <a:gd name="T75" fmla="*/ 1337154295 h 163"/>
                <a:gd name="T76" fmla="*/ 122200778 w 129"/>
                <a:gd name="T77" fmla="*/ 1528176395 h 163"/>
                <a:gd name="T78" fmla="*/ 2147483647 w 129"/>
                <a:gd name="T79" fmla="*/ 2147483647 h 163"/>
                <a:gd name="T80" fmla="*/ 2147483647 w 129"/>
                <a:gd name="T81" fmla="*/ 2147483647 h 163"/>
                <a:gd name="T82" fmla="*/ 2147483647 w 129"/>
                <a:gd name="T83" fmla="*/ 2147483647 h 163"/>
                <a:gd name="T84" fmla="*/ 2147483647 w 129"/>
                <a:gd name="T85" fmla="*/ 2147483647 h 163"/>
                <a:gd name="T86" fmla="*/ 2147483647 w 129"/>
                <a:gd name="T87" fmla="*/ 2147483647 h 163"/>
                <a:gd name="T88" fmla="*/ 2147483647 w 129"/>
                <a:gd name="T89" fmla="*/ 2147483647 h 163"/>
                <a:gd name="T90" fmla="*/ 2147483647 w 129"/>
                <a:gd name="T91" fmla="*/ 2147483647 h 163"/>
                <a:gd name="T92" fmla="*/ 2147483647 w 129"/>
                <a:gd name="T93" fmla="*/ 2147483647 h 163"/>
                <a:gd name="T94" fmla="*/ 2147483647 w 129"/>
                <a:gd name="T95" fmla="*/ 2147483647 h 163"/>
                <a:gd name="T96" fmla="*/ 2147483647 w 129"/>
                <a:gd name="T97" fmla="*/ 2147483647 h 163"/>
                <a:gd name="T98" fmla="*/ 2147483647 w 129"/>
                <a:gd name="T99" fmla="*/ 2147483647 h 163"/>
                <a:gd name="T100" fmla="*/ 2147483647 w 129"/>
                <a:gd name="T101" fmla="*/ 2147483647 h 163"/>
                <a:gd name="T102" fmla="*/ 2147483647 w 129"/>
                <a:gd name="T103" fmla="*/ 2147483647 h 163"/>
                <a:gd name="T104" fmla="*/ 2147483647 w 129"/>
                <a:gd name="T105" fmla="*/ 2147483647 h 163"/>
                <a:gd name="T106" fmla="*/ 2147483647 w 129"/>
                <a:gd name="T107" fmla="*/ 2147483647 h 163"/>
                <a:gd name="T108" fmla="*/ 2147483647 w 129"/>
                <a:gd name="T109" fmla="*/ 1528176395 h 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9" h="163">
                  <a:moveTo>
                    <a:pt x="128" y="24"/>
                  </a:moveTo>
                  <a:lnTo>
                    <a:pt x="128" y="24"/>
                  </a:lnTo>
                  <a:lnTo>
                    <a:pt x="129" y="20"/>
                  </a:lnTo>
                  <a:lnTo>
                    <a:pt x="129" y="16"/>
                  </a:lnTo>
                  <a:lnTo>
                    <a:pt x="128" y="9"/>
                  </a:lnTo>
                  <a:lnTo>
                    <a:pt x="125" y="4"/>
                  </a:lnTo>
                  <a:lnTo>
                    <a:pt x="119" y="1"/>
                  </a:lnTo>
                  <a:lnTo>
                    <a:pt x="114" y="0"/>
                  </a:lnTo>
                  <a:lnTo>
                    <a:pt x="108" y="1"/>
                  </a:lnTo>
                  <a:lnTo>
                    <a:pt x="102" y="5"/>
                  </a:lnTo>
                  <a:lnTo>
                    <a:pt x="98" y="11"/>
                  </a:lnTo>
                  <a:lnTo>
                    <a:pt x="95" y="19"/>
                  </a:lnTo>
                  <a:lnTo>
                    <a:pt x="65" y="122"/>
                  </a:lnTo>
                  <a:lnTo>
                    <a:pt x="35" y="18"/>
                  </a:lnTo>
                  <a:lnTo>
                    <a:pt x="32" y="9"/>
                  </a:lnTo>
                  <a:lnTo>
                    <a:pt x="28" y="4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7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3" y="147"/>
                  </a:lnTo>
                  <a:lnTo>
                    <a:pt x="44" y="147"/>
                  </a:lnTo>
                  <a:lnTo>
                    <a:pt x="48" y="154"/>
                  </a:lnTo>
                  <a:lnTo>
                    <a:pt x="52" y="158"/>
                  </a:lnTo>
                  <a:lnTo>
                    <a:pt x="57" y="162"/>
                  </a:lnTo>
                  <a:lnTo>
                    <a:pt x="65" y="163"/>
                  </a:lnTo>
                  <a:lnTo>
                    <a:pt x="72" y="162"/>
                  </a:lnTo>
                  <a:lnTo>
                    <a:pt x="78" y="161"/>
                  </a:lnTo>
                  <a:lnTo>
                    <a:pt x="80" y="158"/>
                  </a:lnTo>
                  <a:lnTo>
                    <a:pt x="82" y="155"/>
                  </a:lnTo>
                  <a:lnTo>
                    <a:pt x="86" y="146"/>
                  </a:lnTo>
                  <a:lnTo>
                    <a:pt x="128" y="24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3787775" y="1462089"/>
              <a:ext cx="63500" cy="65087"/>
            </a:xfrm>
            <a:custGeom>
              <a:avLst/>
              <a:gdLst>
                <a:gd name="T0" fmla="*/ 1337703381 w 159"/>
                <a:gd name="T1" fmla="*/ 1337154295 h 163"/>
                <a:gd name="T2" fmla="*/ 764310761 w 159"/>
                <a:gd name="T3" fmla="*/ 2147483647 h 163"/>
                <a:gd name="T4" fmla="*/ 318516000 w 159"/>
                <a:gd name="T5" fmla="*/ 2147483647 h 163"/>
                <a:gd name="T6" fmla="*/ 63639381 w 159"/>
                <a:gd name="T7" fmla="*/ 2147483647 h 163"/>
                <a:gd name="T8" fmla="*/ 0 w 159"/>
                <a:gd name="T9" fmla="*/ 2147483647 h 163"/>
                <a:gd name="T10" fmla="*/ 0 w 159"/>
                <a:gd name="T11" fmla="*/ 2147483647 h 163"/>
                <a:gd name="T12" fmla="*/ 191077890 w 159"/>
                <a:gd name="T13" fmla="*/ 2147483647 h 163"/>
                <a:gd name="T14" fmla="*/ 509593890 w 159"/>
                <a:gd name="T15" fmla="*/ 2147483647 h 163"/>
                <a:gd name="T16" fmla="*/ 1019187381 w 159"/>
                <a:gd name="T17" fmla="*/ 2147483647 h 163"/>
                <a:gd name="T18" fmla="*/ 1337703381 w 159"/>
                <a:gd name="T19" fmla="*/ 2147483647 h 163"/>
                <a:gd name="T20" fmla="*/ 2102014142 w 159"/>
                <a:gd name="T21" fmla="*/ 2147483647 h 163"/>
                <a:gd name="T22" fmla="*/ 2147483647 w 159"/>
                <a:gd name="T23" fmla="*/ 2147483647 h 163"/>
                <a:gd name="T24" fmla="*/ 2147483647 w 159"/>
                <a:gd name="T25" fmla="*/ 2147483647 h 163"/>
                <a:gd name="T26" fmla="*/ 2147483647 w 159"/>
                <a:gd name="T27" fmla="*/ 2147483647 h 163"/>
                <a:gd name="T28" fmla="*/ 2147483647 w 159"/>
                <a:gd name="T29" fmla="*/ 2147483647 h 163"/>
                <a:gd name="T30" fmla="*/ 2147483647 w 159"/>
                <a:gd name="T31" fmla="*/ 2147483647 h 163"/>
                <a:gd name="T32" fmla="*/ 2147483647 w 159"/>
                <a:gd name="T33" fmla="*/ 2147483647 h 163"/>
                <a:gd name="T34" fmla="*/ 2147483647 w 159"/>
                <a:gd name="T35" fmla="*/ 2147483647 h 163"/>
                <a:gd name="T36" fmla="*/ 2147483647 w 159"/>
                <a:gd name="T37" fmla="*/ 2147483647 h 163"/>
                <a:gd name="T38" fmla="*/ 2147483647 w 159"/>
                <a:gd name="T39" fmla="*/ 2147483647 h 163"/>
                <a:gd name="T40" fmla="*/ 2147483647 w 159"/>
                <a:gd name="T41" fmla="*/ 2147483647 h 163"/>
                <a:gd name="T42" fmla="*/ 2147483647 w 159"/>
                <a:gd name="T43" fmla="*/ 2147483647 h 163"/>
                <a:gd name="T44" fmla="*/ 2147483647 w 159"/>
                <a:gd name="T45" fmla="*/ 2147483647 h 163"/>
                <a:gd name="T46" fmla="*/ 2147483647 w 159"/>
                <a:gd name="T47" fmla="*/ 2147483647 h 163"/>
                <a:gd name="T48" fmla="*/ 2147483647 w 159"/>
                <a:gd name="T49" fmla="*/ 2147483647 h 163"/>
                <a:gd name="T50" fmla="*/ 2147483647 w 159"/>
                <a:gd name="T51" fmla="*/ 2147483647 h 163"/>
                <a:gd name="T52" fmla="*/ 2147483647 w 159"/>
                <a:gd name="T53" fmla="*/ 1782819019 h 163"/>
                <a:gd name="T54" fmla="*/ 2147483647 w 159"/>
                <a:gd name="T55" fmla="*/ 1400775220 h 163"/>
                <a:gd name="T56" fmla="*/ 2147483647 w 159"/>
                <a:gd name="T57" fmla="*/ 827708922 h 163"/>
                <a:gd name="T58" fmla="*/ 2147483647 w 159"/>
                <a:gd name="T59" fmla="*/ 318423274 h 163"/>
                <a:gd name="T60" fmla="*/ 2147483647 w 159"/>
                <a:gd name="T61" fmla="*/ 63620924 h 163"/>
                <a:gd name="T62" fmla="*/ 2147483647 w 159"/>
                <a:gd name="T63" fmla="*/ 0 h 163"/>
                <a:gd name="T64" fmla="*/ 2147483647 w 159"/>
                <a:gd name="T65" fmla="*/ 0 h 163"/>
                <a:gd name="T66" fmla="*/ 2147483647 w 159"/>
                <a:gd name="T67" fmla="*/ 191022099 h 163"/>
                <a:gd name="T68" fmla="*/ 2147483647 w 159"/>
                <a:gd name="T69" fmla="*/ 509445373 h 163"/>
                <a:gd name="T70" fmla="*/ 1719858761 w 159"/>
                <a:gd name="T71" fmla="*/ 1082351946 h 163"/>
                <a:gd name="T72" fmla="*/ 1337703381 w 159"/>
                <a:gd name="T73" fmla="*/ 1337154295 h 163"/>
                <a:gd name="T74" fmla="*/ 2147483647 w 159"/>
                <a:gd name="T75" fmla="*/ 2147483647 h 163"/>
                <a:gd name="T76" fmla="*/ 2147483647 w 159"/>
                <a:gd name="T77" fmla="*/ 2147483647 h 163"/>
                <a:gd name="T78" fmla="*/ 2147483647 w 159"/>
                <a:gd name="T79" fmla="*/ 2147483647 h 163"/>
                <a:gd name="T80" fmla="*/ 2147483647 w 159"/>
                <a:gd name="T81" fmla="*/ 2147483647 h 163"/>
                <a:gd name="T82" fmla="*/ 2147483647 w 159"/>
                <a:gd name="T83" fmla="*/ 2147483647 h 163"/>
                <a:gd name="T84" fmla="*/ 2147483647 w 159"/>
                <a:gd name="T85" fmla="*/ 2147483647 h 163"/>
                <a:gd name="T86" fmla="*/ 2147483647 w 159"/>
                <a:gd name="T87" fmla="*/ 2147483647 h 163"/>
                <a:gd name="T88" fmla="*/ 2147483647 w 159"/>
                <a:gd name="T89" fmla="*/ 2147483647 h 163"/>
                <a:gd name="T90" fmla="*/ 2147483647 w 159"/>
                <a:gd name="T91" fmla="*/ 2147483647 h 163"/>
                <a:gd name="T92" fmla="*/ 2147483647 w 159"/>
                <a:gd name="T93" fmla="*/ 2147483647 h 163"/>
                <a:gd name="T94" fmla="*/ 2147483647 w 159"/>
                <a:gd name="T95" fmla="*/ 2147483647 h 163"/>
                <a:gd name="T96" fmla="*/ 2102014142 w 159"/>
                <a:gd name="T97" fmla="*/ 2147483647 h 163"/>
                <a:gd name="T98" fmla="*/ 1910936651 w 159"/>
                <a:gd name="T99" fmla="*/ 2147483647 h 163"/>
                <a:gd name="T100" fmla="*/ 1974735381 w 159"/>
                <a:gd name="T101" fmla="*/ 2147483647 h 163"/>
                <a:gd name="T102" fmla="*/ 2147483647 w 159"/>
                <a:gd name="T103" fmla="*/ 2147483647 h 163"/>
                <a:gd name="T104" fmla="*/ 2147483647 w 159"/>
                <a:gd name="T105" fmla="*/ 2147483647 h 163"/>
                <a:gd name="T106" fmla="*/ 2147483647 w 159"/>
                <a:gd name="T107" fmla="*/ 2101082967 h 163"/>
                <a:gd name="T108" fmla="*/ 2147483647 w 159"/>
                <a:gd name="T109" fmla="*/ 1910060868 h 163"/>
                <a:gd name="T110" fmla="*/ 2147483647 w 159"/>
                <a:gd name="T111" fmla="*/ 1973841118 h 163"/>
                <a:gd name="T112" fmla="*/ 2147483647 w 159"/>
                <a:gd name="T113" fmla="*/ 2147483647 h 163"/>
                <a:gd name="T114" fmla="*/ 2147483647 w 159"/>
                <a:gd name="T115" fmla="*/ 2147483647 h 1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9" h="163">
                  <a:moveTo>
                    <a:pt x="21" y="21"/>
                  </a:moveTo>
                  <a:lnTo>
                    <a:pt x="21" y="21"/>
                  </a:lnTo>
                  <a:lnTo>
                    <a:pt x="16" y="28"/>
                  </a:lnTo>
                  <a:lnTo>
                    <a:pt x="12" y="34"/>
                  </a:lnTo>
                  <a:lnTo>
                    <a:pt x="8" y="41"/>
                  </a:lnTo>
                  <a:lnTo>
                    <a:pt x="5" y="48"/>
                  </a:lnTo>
                  <a:lnTo>
                    <a:pt x="3" y="56"/>
                  </a:lnTo>
                  <a:lnTo>
                    <a:pt x="1" y="63"/>
                  </a:lnTo>
                  <a:lnTo>
                    <a:pt x="0" y="72"/>
                  </a:lnTo>
                  <a:lnTo>
                    <a:pt x="0" y="81"/>
                  </a:lnTo>
                  <a:lnTo>
                    <a:pt x="0" y="91"/>
                  </a:lnTo>
                  <a:lnTo>
                    <a:pt x="1" y="100"/>
                  </a:lnTo>
                  <a:lnTo>
                    <a:pt x="3" y="107"/>
                  </a:lnTo>
                  <a:lnTo>
                    <a:pt x="5" y="115"/>
                  </a:lnTo>
                  <a:lnTo>
                    <a:pt x="8" y="122"/>
                  </a:lnTo>
                  <a:lnTo>
                    <a:pt x="12" y="128"/>
                  </a:lnTo>
                  <a:lnTo>
                    <a:pt x="16" y="135"/>
                  </a:lnTo>
                  <a:lnTo>
                    <a:pt x="21" y="140"/>
                  </a:lnTo>
                  <a:lnTo>
                    <a:pt x="27" y="146"/>
                  </a:lnTo>
                  <a:lnTo>
                    <a:pt x="33" y="150"/>
                  </a:lnTo>
                  <a:lnTo>
                    <a:pt x="40" y="154"/>
                  </a:lnTo>
                  <a:lnTo>
                    <a:pt x="46" y="157"/>
                  </a:lnTo>
                  <a:lnTo>
                    <a:pt x="54" y="160"/>
                  </a:lnTo>
                  <a:lnTo>
                    <a:pt x="62" y="162"/>
                  </a:lnTo>
                  <a:lnTo>
                    <a:pt x="71" y="163"/>
                  </a:lnTo>
                  <a:lnTo>
                    <a:pt x="79" y="163"/>
                  </a:lnTo>
                  <a:lnTo>
                    <a:pt x="88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1" y="157"/>
                  </a:lnTo>
                  <a:lnTo>
                    <a:pt x="119" y="154"/>
                  </a:lnTo>
                  <a:lnTo>
                    <a:pt x="125" y="150"/>
                  </a:lnTo>
                  <a:lnTo>
                    <a:pt x="132" y="146"/>
                  </a:lnTo>
                  <a:lnTo>
                    <a:pt x="137" y="140"/>
                  </a:lnTo>
                  <a:lnTo>
                    <a:pt x="142" y="135"/>
                  </a:lnTo>
                  <a:lnTo>
                    <a:pt x="147" y="128"/>
                  </a:lnTo>
                  <a:lnTo>
                    <a:pt x="150" y="122"/>
                  </a:lnTo>
                  <a:lnTo>
                    <a:pt x="153" y="115"/>
                  </a:lnTo>
                  <a:lnTo>
                    <a:pt x="155" y="107"/>
                  </a:lnTo>
                  <a:lnTo>
                    <a:pt x="157" y="100"/>
                  </a:lnTo>
                  <a:lnTo>
                    <a:pt x="159" y="90"/>
                  </a:lnTo>
                  <a:lnTo>
                    <a:pt x="159" y="81"/>
                  </a:lnTo>
                  <a:lnTo>
                    <a:pt x="159" y="73"/>
                  </a:lnTo>
                  <a:lnTo>
                    <a:pt x="157" y="63"/>
                  </a:lnTo>
                  <a:lnTo>
                    <a:pt x="155" y="56"/>
                  </a:lnTo>
                  <a:lnTo>
                    <a:pt x="153" y="48"/>
                  </a:lnTo>
                  <a:lnTo>
                    <a:pt x="150" y="41"/>
                  </a:lnTo>
                  <a:lnTo>
                    <a:pt x="147" y="34"/>
                  </a:lnTo>
                  <a:lnTo>
                    <a:pt x="142" y="28"/>
                  </a:lnTo>
                  <a:lnTo>
                    <a:pt x="137" y="22"/>
                  </a:lnTo>
                  <a:lnTo>
                    <a:pt x="132" y="17"/>
                  </a:lnTo>
                  <a:lnTo>
                    <a:pt x="125" y="13"/>
                  </a:lnTo>
                  <a:lnTo>
                    <a:pt x="119" y="8"/>
                  </a:lnTo>
                  <a:lnTo>
                    <a:pt x="111" y="5"/>
                  </a:lnTo>
                  <a:lnTo>
                    <a:pt x="104" y="3"/>
                  </a:lnTo>
                  <a:lnTo>
                    <a:pt x="96" y="1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2" y="1"/>
                  </a:lnTo>
                  <a:lnTo>
                    <a:pt x="54" y="3"/>
                  </a:lnTo>
                  <a:lnTo>
                    <a:pt x="46" y="5"/>
                  </a:lnTo>
                  <a:lnTo>
                    <a:pt x="40" y="8"/>
                  </a:lnTo>
                  <a:lnTo>
                    <a:pt x="33" y="13"/>
                  </a:lnTo>
                  <a:lnTo>
                    <a:pt x="27" y="17"/>
                  </a:lnTo>
                  <a:lnTo>
                    <a:pt x="21" y="21"/>
                  </a:lnTo>
                  <a:close/>
                  <a:moveTo>
                    <a:pt x="116" y="44"/>
                  </a:moveTo>
                  <a:lnTo>
                    <a:pt x="116" y="44"/>
                  </a:lnTo>
                  <a:lnTo>
                    <a:pt x="121" y="51"/>
                  </a:lnTo>
                  <a:lnTo>
                    <a:pt x="125" y="60"/>
                  </a:lnTo>
                  <a:lnTo>
                    <a:pt x="127" y="70"/>
                  </a:lnTo>
                  <a:lnTo>
                    <a:pt x="129" y="81"/>
                  </a:lnTo>
                  <a:lnTo>
                    <a:pt x="127" y="93"/>
                  </a:lnTo>
                  <a:lnTo>
                    <a:pt x="125" y="103"/>
                  </a:lnTo>
                  <a:lnTo>
                    <a:pt x="121" y="111"/>
                  </a:lnTo>
                  <a:lnTo>
                    <a:pt x="116" y="119"/>
                  </a:lnTo>
                  <a:lnTo>
                    <a:pt x="108" y="125"/>
                  </a:lnTo>
                  <a:lnTo>
                    <a:pt x="100" y="130"/>
                  </a:lnTo>
                  <a:lnTo>
                    <a:pt x="90" y="132"/>
                  </a:lnTo>
                  <a:lnTo>
                    <a:pt x="79" y="133"/>
                  </a:lnTo>
                  <a:lnTo>
                    <a:pt x="69" y="132"/>
                  </a:lnTo>
                  <a:lnTo>
                    <a:pt x="59" y="130"/>
                  </a:lnTo>
                  <a:lnTo>
                    <a:pt x="50" y="125"/>
                  </a:lnTo>
                  <a:lnTo>
                    <a:pt x="43" y="119"/>
                  </a:lnTo>
                  <a:lnTo>
                    <a:pt x="37" y="111"/>
                  </a:lnTo>
                  <a:lnTo>
                    <a:pt x="33" y="103"/>
                  </a:lnTo>
                  <a:lnTo>
                    <a:pt x="31" y="93"/>
                  </a:lnTo>
                  <a:lnTo>
                    <a:pt x="30" y="81"/>
                  </a:lnTo>
                  <a:lnTo>
                    <a:pt x="31" y="70"/>
                  </a:lnTo>
                  <a:lnTo>
                    <a:pt x="33" y="60"/>
                  </a:lnTo>
                  <a:lnTo>
                    <a:pt x="37" y="50"/>
                  </a:lnTo>
                  <a:lnTo>
                    <a:pt x="43" y="44"/>
                  </a:lnTo>
                  <a:lnTo>
                    <a:pt x="50" y="37"/>
                  </a:lnTo>
                  <a:lnTo>
                    <a:pt x="59" y="33"/>
                  </a:lnTo>
                  <a:lnTo>
                    <a:pt x="69" y="31"/>
                  </a:lnTo>
                  <a:lnTo>
                    <a:pt x="79" y="30"/>
                  </a:lnTo>
                  <a:lnTo>
                    <a:pt x="90" y="31"/>
                  </a:lnTo>
                  <a:lnTo>
                    <a:pt x="100" y="33"/>
                  </a:lnTo>
                  <a:lnTo>
                    <a:pt x="108" y="37"/>
                  </a:lnTo>
                  <a:lnTo>
                    <a:pt x="116" y="44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860800" y="1462089"/>
              <a:ext cx="44450" cy="65087"/>
            </a:xfrm>
            <a:custGeom>
              <a:avLst/>
              <a:gdLst>
                <a:gd name="T0" fmla="*/ 2147483647 w 112"/>
                <a:gd name="T1" fmla="*/ 2147483647 h 163"/>
                <a:gd name="T2" fmla="*/ 2147483647 w 112"/>
                <a:gd name="T3" fmla="*/ 2147483647 h 163"/>
                <a:gd name="T4" fmla="*/ 2147483647 w 112"/>
                <a:gd name="T5" fmla="*/ 2147483647 h 163"/>
                <a:gd name="T6" fmla="*/ 2147483647 w 112"/>
                <a:gd name="T7" fmla="*/ 2147483647 h 163"/>
                <a:gd name="T8" fmla="*/ 2147483647 w 112"/>
                <a:gd name="T9" fmla="*/ 2147483647 h 163"/>
                <a:gd name="T10" fmla="*/ 2147483647 w 112"/>
                <a:gd name="T11" fmla="*/ 2147483647 h 163"/>
                <a:gd name="T12" fmla="*/ 2147483647 w 112"/>
                <a:gd name="T13" fmla="*/ 2147483647 h 163"/>
                <a:gd name="T14" fmla="*/ 2147483647 w 112"/>
                <a:gd name="T15" fmla="*/ 2147483647 h 163"/>
                <a:gd name="T16" fmla="*/ 2147483647 w 112"/>
                <a:gd name="T17" fmla="*/ 2147483647 h 163"/>
                <a:gd name="T18" fmla="*/ 2147483647 w 112"/>
                <a:gd name="T19" fmla="*/ 2147483647 h 163"/>
                <a:gd name="T20" fmla="*/ 2147483647 w 112"/>
                <a:gd name="T21" fmla="*/ 2147483647 h 163"/>
                <a:gd name="T22" fmla="*/ 2147483647 w 112"/>
                <a:gd name="T23" fmla="*/ 2147483647 h 163"/>
                <a:gd name="T24" fmla="*/ 2147483647 w 112"/>
                <a:gd name="T25" fmla="*/ 2147483647 h 163"/>
                <a:gd name="T26" fmla="*/ 2147483647 w 112"/>
                <a:gd name="T27" fmla="*/ 2147483647 h 163"/>
                <a:gd name="T28" fmla="*/ 2147483647 w 112"/>
                <a:gd name="T29" fmla="*/ 2147483647 h 163"/>
                <a:gd name="T30" fmla="*/ 2147483647 w 112"/>
                <a:gd name="T31" fmla="*/ 2147483647 h 163"/>
                <a:gd name="T32" fmla="*/ 2147483647 w 112"/>
                <a:gd name="T33" fmla="*/ 2147483647 h 163"/>
                <a:gd name="T34" fmla="*/ 2147483647 w 112"/>
                <a:gd name="T35" fmla="*/ 2147483647 h 163"/>
                <a:gd name="T36" fmla="*/ 2147483647 w 112"/>
                <a:gd name="T37" fmla="*/ 2147483647 h 163"/>
                <a:gd name="T38" fmla="*/ 1875311369 w 112"/>
                <a:gd name="T39" fmla="*/ 2147483647 h 163"/>
                <a:gd name="T40" fmla="*/ 1875311369 w 112"/>
                <a:gd name="T41" fmla="*/ 1082351946 h 163"/>
                <a:gd name="T42" fmla="*/ 1875311369 w 112"/>
                <a:gd name="T43" fmla="*/ 1082351946 h 163"/>
                <a:gd name="T44" fmla="*/ 1812779744 w 112"/>
                <a:gd name="T45" fmla="*/ 573066298 h 163"/>
                <a:gd name="T46" fmla="*/ 1750406075 w 112"/>
                <a:gd name="T47" fmla="*/ 382044198 h 163"/>
                <a:gd name="T48" fmla="*/ 1625343222 w 112"/>
                <a:gd name="T49" fmla="*/ 254643024 h 163"/>
                <a:gd name="T50" fmla="*/ 1625343222 w 112"/>
                <a:gd name="T51" fmla="*/ 254643024 h 163"/>
                <a:gd name="T52" fmla="*/ 1500280369 w 112"/>
                <a:gd name="T53" fmla="*/ 127401175 h 163"/>
                <a:gd name="T54" fmla="*/ 1375217913 w 112"/>
                <a:gd name="T55" fmla="*/ 63620924 h 163"/>
                <a:gd name="T56" fmla="*/ 937655684 w 112"/>
                <a:gd name="T57" fmla="*/ 0 h 163"/>
                <a:gd name="T58" fmla="*/ 937655684 w 112"/>
                <a:gd name="T59" fmla="*/ 0 h 163"/>
                <a:gd name="T60" fmla="*/ 750219163 w 112"/>
                <a:gd name="T61" fmla="*/ 0 h 163"/>
                <a:gd name="T62" fmla="*/ 562625081 w 112"/>
                <a:gd name="T63" fmla="*/ 63620924 h 163"/>
                <a:gd name="T64" fmla="*/ 375030603 w 112"/>
                <a:gd name="T65" fmla="*/ 127401175 h 163"/>
                <a:gd name="T66" fmla="*/ 187594081 w 112"/>
                <a:gd name="T67" fmla="*/ 254643024 h 163"/>
                <a:gd name="T68" fmla="*/ 187594081 w 112"/>
                <a:gd name="T69" fmla="*/ 254643024 h 163"/>
                <a:gd name="T70" fmla="*/ 125062853 w 112"/>
                <a:gd name="T71" fmla="*/ 445665123 h 163"/>
                <a:gd name="T72" fmla="*/ 62531228 w 112"/>
                <a:gd name="T73" fmla="*/ 700307747 h 163"/>
                <a:gd name="T74" fmla="*/ 0 w 112"/>
                <a:gd name="T75" fmla="*/ 1082351946 h 163"/>
                <a:gd name="T76" fmla="*/ 0 w 112"/>
                <a:gd name="T77" fmla="*/ 2147483647 h 163"/>
                <a:gd name="T78" fmla="*/ 0 w 112"/>
                <a:gd name="T79" fmla="*/ 2147483647 h 163"/>
                <a:gd name="T80" fmla="*/ 62531228 w 112"/>
                <a:gd name="T81" fmla="*/ 2147483647 h 163"/>
                <a:gd name="T82" fmla="*/ 125062853 w 112"/>
                <a:gd name="T83" fmla="*/ 2147483647 h 163"/>
                <a:gd name="T84" fmla="*/ 312499375 w 112"/>
                <a:gd name="T85" fmla="*/ 2147483647 h 163"/>
                <a:gd name="T86" fmla="*/ 312499375 w 112"/>
                <a:gd name="T87" fmla="*/ 2147483647 h 163"/>
                <a:gd name="T88" fmla="*/ 437562228 w 112"/>
                <a:gd name="T89" fmla="*/ 2147483647 h 163"/>
                <a:gd name="T90" fmla="*/ 625156309 w 112"/>
                <a:gd name="T91" fmla="*/ 2147483647 h 163"/>
                <a:gd name="T92" fmla="*/ 812592831 w 112"/>
                <a:gd name="T93" fmla="*/ 2147483647 h 163"/>
                <a:gd name="T94" fmla="*/ 1125249766 w 112"/>
                <a:gd name="T95" fmla="*/ 2147483647 h 163"/>
                <a:gd name="T96" fmla="*/ 2147483647 w 112"/>
                <a:gd name="T97" fmla="*/ 2147483647 h 1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63">
                  <a:moveTo>
                    <a:pt x="91" y="163"/>
                  </a:moveTo>
                  <a:lnTo>
                    <a:pt x="91" y="163"/>
                  </a:lnTo>
                  <a:lnTo>
                    <a:pt x="101" y="162"/>
                  </a:lnTo>
                  <a:lnTo>
                    <a:pt x="104" y="161"/>
                  </a:lnTo>
                  <a:lnTo>
                    <a:pt x="106" y="160"/>
                  </a:lnTo>
                  <a:lnTo>
                    <a:pt x="109" y="157"/>
                  </a:lnTo>
                  <a:lnTo>
                    <a:pt x="111" y="154"/>
                  </a:lnTo>
                  <a:lnTo>
                    <a:pt x="112" y="151"/>
                  </a:lnTo>
                  <a:lnTo>
                    <a:pt x="112" y="148"/>
                  </a:lnTo>
                  <a:lnTo>
                    <a:pt x="112" y="145"/>
                  </a:lnTo>
                  <a:lnTo>
                    <a:pt x="111" y="141"/>
                  </a:lnTo>
                  <a:lnTo>
                    <a:pt x="109" y="139"/>
                  </a:lnTo>
                  <a:lnTo>
                    <a:pt x="106" y="137"/>
                  </a:lnTo>
                  <a:lnTo>
                    <a:pt x="103" y="135"/>
                  </a:lnTo>
                  <a:lnTo>
                    <a:pt x="100" y="134"/>
                  </a:lnTo>
                  <a:lnTo>
                    <a:pt x="91" y="133"/>
                  </a:lnTo>
                  <a:lnTo>
                    <a:pt x="30" y="133"/>
                  </a:lnTo>
                  <a:lnTo>
                    <a:pt x="30" y="17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37"/>
                  </a:lnTo>
                  <a:lnTo>
                    <a:pt x="1" y="150"/>
                  </a:lnTo>
                  <a:lnTo>
                    <a:pt x="2" y="154"/>
                  </a:lnTo>
                  <a:lnTo>
                    <a:pt x="5" y="157"/>
                  </a:lnTo>
                  <a:lnTo>
                    <a:pt x="7" y="160"/>
                  </a:lnTo>
                  <a:lnTo>
                    <a:pt x="10" y="162"/>
                  </a:lnTo>
                  <a:lnTo>
                    <a:pt x="13" y="163"/>
                  </a:lnTo>
                  <a:lnTo>
                    <a:pt x="18" y="163"/>
                  </a:lnTo>
                  <a:lnTo>
                    <a:pt x="91" y="163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3908425" y="1441451"/>
              <a:ext cx="55563" cy="85725"/>
            </a:xfrm>
            <a:custGeom>
              <a:avLst/>
              <a:gdLst>
                <a:gd name="T0" fmla="*/ 2147483647 w 142"/>
                <a:gd name="T1" fmla="*/ 959641662 h 219"/>
                <a:gd name="T2" fmla="*/ 2147483647 w 142"/>
                <a:gd name="T3" fmla="*/ 719693082 h 219"/>
                <a:gd name="T4" fmla="*/ 2147483647 w 142"/>
                <a:gd name="T5" fmla="*/ 179885105 h 219"/>
                <a:gd name="T6" fmla="*/ 2147483647 w 142"/>
                <a:gd name="T7" fmla="*/ 59910423 h 219"/>
                <a:gd name="T8" fmla="*/ 2147483647 w 142"/>
                <a:gd name="T9" fmla="*/ 0 h 219"/>
                <a:gd name="T10" fmla="*/ 2147483647 w 142"/>
                <a:gd name="T11" fmla="*/ 59910423 h 219"/>
                <a:gd name="T12" fmla="*/ 2147483647 w 142"/>
                <a:gd name="T13" fmla="*/ 179885105 h 219"/>
                <a:gd name="T14" fmla="*/ 2147483647 w 142"/>
                <a:gd name="T15" fmla="*/ 1739398611 h 219"/>
                <a:gd name="T16" fmla="*/ 2147483647 w 142"/>
                <a:gd name="T17" fmla="*/ 1919283716 h 219"/>
                <a:gd name="T18" fmla="*/ 2147483647 w 142"/>
                <a:gd name="T19" fmla="*/ 2039258007 h 219"/>
                <a:gd name="T20" fmla="*/ 2147483647 w 142"/>
                <a:gd name="T21" fmla="*/ 2147483647 h 219"/>
                <a:gd name="T22" fmla="*/ 2147483647 w 142"/>
                <a:gd name="T23" fmla="*/ 2147483647 h 219"/>
                <a:gd name="T24" fmla="*/ 2147483647 w 142"/>
                <a:gd name="T25" fmla="*/ 2147483647 h 219"/>
                <a:gd name="T26" fmla="*/ 2147483647 w 142"/>
                <a:gd name="T27" fmla="*/ 2147483647 h 219"/>
                <a:gd name="T28" fmla="*/ 2147483647 w 142"/>
                <a:gd name="T29" fmla="*/ 2147483647 h 219"/>
                <a:gd name="T30" fmla="*/ 2147483647 w 142"/>
                <a:gd name="T31" fmla="*/ 1199590635 h 219"/>
                <a:gd name="T32" fmla="*/ 2147483647 w 142"/>
                <a:gd name="T33" fmla="*/ 959641662 h 219"/>
                <a:gd name="T34" fmla="*/ 2147483647 w 142"/>
                <a:gd name="T35" fmla="*/ 2147483647 h 219"/>
                <a:gd name="T36" fmla="*/ 2147483647 w 142"/>
                <a:gd name="T37" fmla="*/ 2147483647 h 219"/>
                <a:gd name="T38" fmla="*/ 2147483647 w 142"/>
                <a:gd name="T39" fmla="*/ 2147483647 h 219"/>
                <a:gd name="T40" fmla="*/ 2147483647 w 142"/>
                <a:gd name="T41" fmla="*/ 2147483647 h 219"/>
                <a:gd name="T42" fmla="*/ 2147483647 w 142"/>
                <a:gd name="T43" fmla="*/ 2147483647 h 219"/>
                <a:gd name="T44" fmla="*/ 2147483647 w 142"/>
                <a:gd name="T45" fmla="*/ 2147483647 h 219"/>
                <a:gd name="T46" fmla="*/ 2147483647 w 142"/>
                <a:gd name="T47" fmla="*/ 2147483647 h 219"/>
                <a:gd name="T48" fmla="*/ 2147483647 w 142"/>
                <a:gd name="T49" fmla="*/ 2147483647 h 219"/>
                <a:gd name="T50" fmla="*/ 2147483647 w 142"/>
                <a:gd name="T51" fmla="*/ 2147483647 h 219"/>
                <a:gd name="T52" fmla="*/ 2147483647 w 142"/>
                <a:gd name="T53" fmla="*/ 2147483647 h 219"/>
                <a:gd name="T54" fmla="*/ 2147483647 w 142"/>
                <a:gd name="T55" fmla="*/ 2147483647 h 219"/>
                <a:gd name="T56" fmla="*/ 2147483647 w 142"/>
                <a:gd name="T57" fmla="*/ 2147483647 h 219"/>
                <a:gd name="T58" fmla="*/ 2147483647 w 142"/>
                <a:gd name="T59" fmla="*/ 2147483647 h 219"/>
                <a:gd name="T60" fmla="*/ 2147483647 w 142"/>
                <a:gd name="T61" fmla="*/ 2147483647 h 219"/>
                <a:gd name="T62" fmla="*/ 2147483647 w 142"/>
                <a:gd name="T63" fmla="*/ 2147483647 h 219"/>
                <a:gd name="T64" fmla="*/ 2147483647 w 142"/>
                <a:gd name="T65" fmla="*/ 2147483647 h 219"/>
                <a:gd name="T66" fmla="*/ 2147483647 w 142"/>
                <a:gd name="T67" fmla="*/ 2147483647 h 219"/>
                <a:gd name="T68" fmla="*/ 59864828 w 142"/>
                <a:gd name="T69" fmla="*/ 2147483647 h 219"/>
                <a:gd name="T70" fmla="*/ 0 w 142"/>
                <a:gd name="T71" fmla="*/ 2147483647 h 219"/>
                <a:gd name="T72" fmla="*/ 0 w 142"/>
                <a:gd name="T73" fmla="*/ 2147483647 h 219"/>
                <a:gd name="T74" fmla="*/ 59864828 w 142"/>
                <a:gd name="T75" fmla="*/ 2147483647 h 219"/>
                <a:gd name="T76" fmla="*/ 299477136 w 142"/>
                <a:gd name="T77" fmla="*/ 2147483647 h 219"/>
                <a:gd name="T78" fmla="*/ 958602223 w 142"/>
                <a:gd name="T79" fmla="*/ 2147483647 h 219"/>
                <a:gd name="T80" fmla="*/ 1317943795 w 142"/>
                <a:gd name="T81" fmla="*/ 2147483647 h 219"/>
                <a:gd name="T82" fmla="*/ 1557709488 w 142"/>
                <a:gd name="T83" fmla="*/ 2147483647 h 219"/>
                <a:gd name="T84" fmla="*/ 1917051060 w 142"/>
                <a:gd name="T85" fmla="*/ 2147483647 h 219"/>
                <a:gd name="T86" fmla="*/ 2147483647 w 142"/>
                <a:gd name="T87" fmla="*/ 2147483647 h 219"/>
                <a:gd name="T88" fmla="*/ 2147483647 w 142"/>
                <a:gd name="T89" fmla="*/ 2147483647 h 2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2" h="219">
                  <a:moveTo>
                    <a:pt x="94" y="16"/>
                  </a:moveTo>
                  <a:lnTo>
                    <a:pt x="94" y="16"/>
                  </a:lnTo>
                  <a:lnTo>
                    <a:pt x="95" y="12"/>
                  </a:lnTo>
                  <a:lnTo>
                    <a:pt x="94" y="8"/>
                  </a:lnTo>
                  <a:lnTo>
                    <a:pt x="90" y="3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3" y="3"/>
                  </a:lnTo>
                  <a:lnTo>
                    <a:pt x="72" y="5"/>
                  </a:lnTo>
                  <a:lnTo>
                    <a:pt x="58" y="29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58" y="41"/>
                  </a:lnTo>
                  <a:lnTo>
                    <a:pt x="61" y="42"/>
                  </a:lnTo>
                  <a:lnTo>
                    <a:pt x="65" y="43"/>
                  </a:lnTo>
                  <a:lnTo>
                    <a:pt x="69" y="42"/>
                  </a:lnTo>
                  <a:lnTo>
                    <a:pt x="72" y="40"/>
                  </a:lnTo>
                  <a:lnTo>
                    <a:pt x="90" y="20"/>
                  </a:lnTo>
                  <a:lnTo>
                    <a:pt x="94" y="16"/>
                  </a:lnTo>
                  <a:close/>
                  <a:moveTo>
                    <a:pt x="39" y="189"/>
                  </a:moveTo>
                  <a:lnTo>
                    <a:pt x="102" y="189"/>
                  </a:lnTo>
                  <a:lnTo>
                    <a:pt x="110" y="208"/>
                  </a:lnTo>
                  <a:lnTo>
                    <a:pt x="112" y="213"/>
                  </a:lnTo>
                  <a:lnTo>
                    <a:pt x="115" y="217"/>
                  </a:lnTo>
                  <a:lnTo>
                    <a:pt x="119" y="218"/>
                  </a:lnTo>
                  <a:lnTo>
                    <a:pt x="126" y="219"/>
                  </a:lnTo>
                  <a:lnTo>
                    <a:pt x="132" y="218"/>
                  </a:lnTo>
                  <a:lnTo>
                    <a:pt x="136" y="216"/>
                  </a:lnTo>
                  <a:lnTo>
                    <a:pt x="141" y="211"/>
                  </a:lnTo>
                  <a:lnTo>
                    <a:pt x="142" y="206"/>
                  </a:lnTo>
                  <a:lnTo>
                    <a:pt x="141" y="203"/>
                  </a:lnTo>
                  <a:lnTo>
                    <a:pt x="140" y="199"/>
                  </a:lnTo>
                  <a:lnTo>
                    <a:pt x="95" y="72"/>
                  </a:lnTo>
                  <a:lnTo>
                    <a:pt x="90" y="63"/>
                  </a:lnTo>
                  <a:lnTo>
                    <a:pt x="88" y="61"/>
                  </a:lnTo>
                  <a:lnTo>
                    <a:pt x="86" y="59"/>
                  </a:lnTo>
                  <a:lnTo>
                    <a:pt x="80" y="57"/>
                  </a:lnTo>
                  <a:lnTo>
                    <a:pt x="70" y="56"/>
                  </a:lnTo>
                  <a:lnTo>
                    <a:pt x="60" y="57"/>
                  </a:lnTo>
                  <a:lnTo>
                    <a:pt x="57" y="58"/>
                  </a:lnTo>
                  <a:lnTo>
                    <a:pt x="55" y="59"/>
                  </a:lnTo>
                  <a:lnTo>
                    <a:pt x="52" y="61"/>
                  </a:lnTo>
                  <a:lnTo>
                    <a:pt x="50" y="64"/>
                  </a:lnTo>
                  <a:lnTo>
                    <a:pt x="46" y="73"/>
                  </a:lnTo>
                  <a:lnTo>
                    <a:pt x="1" y="199"/>
                  </a:lnTo>
                  <a:lnTo>
                    <a:pt x="0" y="203"/>
                  </a:lnTo>
                  <a:lnTo>
                    <a:pt x="0" y="206"/>
                  </a:lnTo>
                  <a:lnTo>
                    <a:pt x="1" y="211"/>
                  </a:lnTo>
                  <a:lnTo>
                    <a:pt x="5" y="216"/>
                  </a:lnTo>
                  <a:lnTo>
                    <a:pt x="10" y="218"/>
                  </a:lnTo>
                  <a:lnTo>
                    <a:pt x="16" y="219"/>
                  </a:lnTo>
                  <a:lnTo>
                    <a:pt x="22" y="218"/>
                  </a:lnTo>
                  <a:lnTo>
                    <a:pt x="26" y="217"/>
                  </a:lnTo>
                  <a:lnTo>
                    <a:pt x="29" y="213"/>
                  </a:lnTo>
                  <a:lnTo>
                    <a:pt x="32" y="208"/>
                  </a:lnTo>
                  <a:lnTo>
                    <a:pt x="39" y="189"/>
                  </a:lnTo>
                  <a:close/>
                  <a:moveTo>
                    <a:pt x="92" y="159"/>
                  </a:moveTo>
                  <a:lnTo>
                    <a:pt x="49" y="159"/>
                  </a:lnTo>
                  <a:lnTo>
                    <a:pt x="70" y="90"/>
                  </a:lnTo>
                  <a:lnTo>
                    <a:pt x="92" y="159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3975100" y="1462089"/>
              <a:ext cx="53975" cy="65087"/>
            </a:xfrm>
            <a:custGeom>
              <a:avLst/>
              <a:gdLst>
                <a:gd name="T0" fmla="*/ 2147483647 w 133"/>
                <a:gd name="T1" fmla="*/ 2147483647 h 163"/>
                <a:gd name="T2" fmla="*/ 2147483647 w 133"/>
                <a:gd name="T3" fmla="*/ 2147483647 h 163"/>
                <a:gd name="T4" fmla="*/ 2147483647 w 133"/>
                <a:gd name="T5" fmla="*/ 2147483647 h 163"/>
                <a:gd name="T6" fmla="*/ 2147483647 w 133"/>
                <a:gd name="T7" fmla="*/ 2147483647 h 163"/>
                <a:gd name="T8" fmla="*/ 2147483647 w 133"/>
                <a:gd name="T9" fmla="*/ 2147483647 h 163"/>
                <a:gd name="T10" fmla="*/ 2147483647 w 133"/>
                <a:gd name="T11" fmla="*/ 2147483647 h 163"/>
                <a:gd name="T12" fmla="*/ 2147483647 w 133"/>
                <a:gd name="T13" fmla="*/ 2147483647 h 163"/>
                <a:gd name="T14" fmla="*/ 2147483647 w 133"/>
                <a:gd name="T15" fmla="*/ 2147483647 h 163"/>
                <a:gd name="T16" fmla="*/ 2147483647 w 133"/>
                <a:gd name="T17" fmla="*/ 1209753121 h 163"/>
                <a:gd name="T18" fmla="*/ 2147483647 w 133"/>
                <a:gd name="T19" fmla="*/ 700307747 h 163"/>
                <a:gd name="T20" fmla="*/ 2147483647 w 133"/>
                <a:gd name="T21" fmla="*/ 254643024 h 163"/>
                <a:gd name="T22" fmla="*/ 2147483647 w 133"/>
                <a:gd name="T23" fmla="*/ 127401175 h 163"/>
                <a:gd name="T24" fmla="*/ 2147483647 w 133"/>
                <a:gd name="T25" fmla="*/ 0 h 163"/>
                <a:gd name="T26" fmla="*/ 2147483647 w 133"/>
                <a:gd name="T27" fmla="*/ 0 h 163"/>
                <a:gd name="T28" fmla="*/ 2147483647 w 133"/>
                <a:gd name="T29" fmla="*/ 63620924 h 163"/>
                <a:gd name="T30" fmla="*/ 2147483647 w 133"/>
                <a:gd name="T31" fmla="*/ 254643024 h 163"/>
                <a:gd name="T32" fmla="*/ 2147483647 w 133"/>
                <a:gd name="T33" fmla="*/ 445665123 h 163"/>
                <a:gd name="T34" fmla="*/ 2147483647 w 133"/>
                <a:gd name="T35" fmla="*/ 1209753121 h 163"/>
                <a:gd name="T36" fmla="*/ 2147483647 w 133"/>
                <a:gd name="T37" fmla="*/ 1528176395 h 163"/>
                <a:gd name="T38" fmla="*/ 2147483647 w 133"/>
                <a:gd name="T39" fmla="*/ 1337154295 h 163"/>
                <a:gd name="T40" fmla="*/ 2138737055 w 133"/>
                <a:gd name="T41" fmla="*/ 318423274 h 163"/>
                <a:gd name="T42" fmla="*/ 1470402371 w 133"/>
                <a:gd name="T43" fmla="*/ 0 h 163"/>
                <a:gd name="T44" fmla="*/ 1269968035 w 133"/>
                <a:gd name="T45" fmla="*/ 0 h 163"/>
                <a:gd name="T46" fmla="*/ 601468180 w 133"/>
                <a:gd name="T47" fmla="*/ 63620924 h 163"/>
                <a:gd name="T48" fmla="*/ 267300839 w 133"/>
                <a:gd name="T49" fmla="*/ 318423274 h 163"/>
                <a:gd name="T50" fmla="*/ 133733005 w 133"/>
                <a:gd name="T51" fmla="*/ 509445373 h 163"/>
                <a:gd name="T52" fmla="*/ 0 w 133"/>
                <a:gd name="T53" fmla="*/ 1528176395 h 163"/>
                <a:gd name="T54" fmla="*/ 0 w 133"/>
                <a:gd name="T55" fmla="*/ 2147483647 h 163"/>
                <a:gd name="T56" fmla="*/ 66866503 w 133"/>
                <a:gd name="T57" fmla="*/ 2147483647 h 163"/>
                <a:gd name="T58" fmla="*/ 200434742 w 133"/>
                <a:gd name="T59" fmla="*/ 2147483647 h 163"/>
                <a:gd name="T60" fmla="*/ 467900347 w 133"/>
                <a:gd name="T61" fmla="*/ 2147483647 h 163"/>
                <a:gd name="T62" fmla="*/ 1002502025 w 133"/>
                <a:gd name="T63" fmla="*/ 2147483647 h 163"/>
                <a:gd name="T64" fmla="*/ 1203101533 w 133"/>
                <a:gd name="T65" fmla="*/ 2147483647 h 163"/>
                <a:gd name="T66" fmla="*/ 1537268874 w 133"/>
                <a:gd name="T67" fmla="*/ 2147483647 h 163"/>
                <a:gd name="T68" fmla="*/ 1671001473 w 133"/>
                <a:gd name="T69" fmla="*/ 2147483647 h 163"/>
                <a:gd name="T70" fmla="*/ 1938302718 w 133"/>
                <a:gd name="T71" fmla="*/ 2147483647 h 163"/>
                <a:gd name="T72" fmla="*/ 2005169221 w 133"/>
                <a:gd name="T73" fmla="*/ 2147483647 h 1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3" h="163">
                  <a:moveTo>
                    <a:pt x="30" y="52"/>
                  </a:moveTo>
                  <a:lnTo>
                    <a:pt x="90" y="145"/>
                  </a:lnTo>
                  <a:lnTo>
                    <a:pt x="96" y="154"/>
                  </a:lnTo>
                  <a:lnTo>
                    <a:pt x="101" y="160"/>
                  </a:lnTo>
                  <a:lnTo>
                    <a:pt x="108" y="162"/>
                  </a:lnTo>
                  <a:lnTo>
                    <a:pt x="115" y="163"/>
                  </a:lnTo>
                  <a:lnTo>
                    <a:pt x="120" y="163"/>
                  </a:lnTo>
                  <a:lnTo>
                    <a:pt x="123" y="162"/>
                  </a:lnTo>
                  <a:lnTo>
                    <a:pt x="126" y="160"/>
                  </a:lnTo>
                  <a:lnTo>
                    <a:pt x="128" y="157"/>
                  </a:lnTo>
                  <a:lnTo>
                    <a:pt x="130" y="154"/>
                  </a:lnTo>
                  <a:lnTo>
                    <a:pt x="131" y="150"/>
                  </a:lnTo>
                  <a:lnTo>
                    <a:pt x="133" y="138"/>
                  </a:lnTo>
                  <a:lnTo>
                    <a:pt x="133" y="19"/>
                  </a:lnTo>
                  <a:lnTo>
                    <a:pt x="131" y="11"/>
                  </a:lnTo>
                  <a:lnTo>
                    <a:pt x="130" y="7"/>
                  </a:lnTo>
                  <a:lnTo>
                    <a:pt x="128" y="4"/>
                  </a:lnTo>
                  <a:lnTo>
                    <a:pt x="126" y="2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3" y="0"/>
                  </a:lnTo>
                  <a:lnTo>
                    <a:pt x="110" y="1"/>
                  </a:lnTo>
                  <a:lnTo>
                    <a:pt x="108" y="3"/>
                  </a:lnTo>
                  <a:lnTo>
                    <a:pt x="106" y="4"/>
                  </a:lnTo>
                  <a:lnTo>
                    <a:pt x="104" y="7"/>
                  </a:lnTo>
                  <a:lnTo>
                    <a:pt x="103" y="11"/>
                  </a:lnTo>
                  <a:lnTo>
                    <a:pt x="103" y="19"/>
                  </a:lnTo>
                  <a:lnTo>
                    <a:pt x="103" y="112"/>
                  </a:lnTo>
                  <a:lnTo>
                    <a:pt x="46" y="24"/>
                  </a:lnTo>
                  <a:lnTo>
                    <a:pt x="44" y="21"/>
                  </a:lnTo>
                  <a:lnTo>
                    <a:pt x="37" y="12"/>
                  </a:lnTo>
                  <a:lnTo>
                    <a:pt x="32" y="5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3"/>
                  </a:lnTo>
                  <a:lnTo>
                    <a:pt x="0" y="24"/>
                  </a:lnTo>
                  <a:lnTo>
                    <a:pt x="0" y="143"/>
                  </a:lnTo>
                  <a:lnTo>
                    <a:pt x="0" y="152"/>
                  </a:lnTo>
                  <a:lnTo>
                    <a:pt x="1" y="155"/>
                  </a:lnTo>
                  <a:lnTo>
                    <a:pt x="3" y="158"/>
                  </a:lnTo>
                  <a:lnTo>
                    <a:pt x="5" y="161"/>
                  </a:lnTo>
                  <a:lnTo>
                    <a:pt x="7" y="162"/>
                  </a:lnTo>
                  <a:lnTo>
                    <a:pt x="10" y="163"/>
                  </a:lnTo>
                  <a:lnTo>
                    <a:pt x="15" y="163"/>
                  </a:lnTo>
                  <a:lnTo>
                    <a:pt x="18" y="163"/>
                  </a:lnTo>
                  <a:lnTo>
                    <a:pt x="21" y="162"/>
                  </a:lnTo>
                  <a:lnTo>
                    <a:pt x="23" y="161"/>
                  </a:lnTo>
                  <a:lnTo>
                    <a:pt x="25" y="158"/>
                  </a:lnTo>
                  <a:lnTo>
                    <a:pt x="28" y="155"/>
                  </a:lnTo>
                  <a:lnTo>
                    <a:pt x="29" y="152"/>
                  </a:lnTo>
                  <a:lnTo>
                    <a:pt x="30" y="143"/>
                  </a:lnTo>
                  <a:lnTo>
                    <a:pt x="30" y="52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4043363" y="1441451"/>
              <a:ext cx="14287" cy="85725"/>
            </a:xfrm>
            <a:custGeom>
              <a:avLst/>
              <a:gdLst>
                <a:gd name="T0" fmla="*/ 1819337201 w 39"/>
                <a:gd name="T1" fmla="*/ 959641662 h 219"/>
                <a:gd name="T2" fmla="*/ 1917719607 w 39"/>
                <a:gd name="T3" fmla="*/ 719693082 h 219"/>
                <a:gd name="T4" fmla="*/ 1671830454 w 39"/>
                <a:gd name="T5" fmla="*/ 179885105 h 219"/>
                <a:gd name="T6" fmla="*/ 1475199730 w 39"/>
                <a:gd name="T7" fmla="*/ 59910423 h 219"/>
                <a:gd name="T8" fmla="*/ 1229310944 w 39"/>
                <a:gd name="T9" fmla="*/ 0 h 219"/>
                <a:gd name="T10" fmla="*/ 934297815 w 39"/>
                <a:gd name="T11" fmla="*/ 59910423 h 219"/>
                <a:gd name="T12" fmla="*/ 835915410 w 39"/>
                <a:gd name="T13" fmla="*/ 179885105 h 219"/>
                <a:gd name="T14" fmla="*/ 98382405 w 39"/>
                <a:gd name="T15" fmla="*/ 1739398611 h 219"/>
                <a:gd name="T16" fmla="*/ 0 w 39"/>
                <a:gd name="T17" fmla="*/ 1919283716 h 219"/>
                <a:gd name="T18" fmla="*/ 0 w 39"/>
                <a:gd name="T19" fmla="*/ 2039258007 h 219"/>
                <a:gd name="T20" fmla="*/ 0 w 39"/>
                <a:gd name="T21" fmla="*/ 2147483647 h 219"/>
                <a:gd name="T22" fmla="*/ 98382405 w 39"/>
                <a:gd name="T23" fmla="*/ 2147483647 h 219"/>
                <a:gd name="T24" fmla="*/ 442519876 w 39"/>
                <a:gd name="T25" fmla="*/ 2147483647 h 219"/>
                <a:gd name="T26" fmla="*/ 639284687 w 39"/>
                <a:gd name="T27" fmla="*/ 2147483647 h 219"/>
                <a:gd name="T28" fmla="*/ 786791068 w 39"/>
                <a:gd name="T29" fmla="*/ 2147483647 h 219"/>
                <a:gd name="T30" fmla="*/ 1671830454 w 39"/>
                <a:gd name="T31" fmla="*/ 1199590635 h 219"/>
                <a:gd name="T32" fmla="*/ 1819337201 w 39"/>
                <a:gd name="T33" fmla="*/ 959641662 h 219"/>
                <a:gd name="T34" fmla="*/ 0 w 39"/>
                <a:gd name="T35" fmla="*/ 2147483647 h 219"/>
                <a:gd name="T36" fmla="*/ 49123976 w 39"/>
                <a:gd name="T37" fmla="*/ 2147483647 h 219"/>
                <a:gd name="T38" fmla="*/ 147506747 w 39"/>
                <a:gd name="T39" fmla="*/ 2147483647 h 219"/>
                <a:gd name="T40" fmla="*/ 344271558 w 39"/>
                <a:gd name="T41" fmla="*/ 2147483647 h 219"/>
                <a:gd name="T42" fmla="*/ 688408663 w 39"/>
                <a:gd name="T43" fmla="*/ 2147483647 h 219"/>
                <a:gd name="T44" fmla="*/ 1180186602 w 39"/>
                <a:gd name="T45" fmla="*/ 2147483647 h 219"/>
                <a:gd name="T46" fmla="*/ 1278434920 w 39"/>
                <a:gd name="T47" fmla="*/ 2147483647 h 219"/>
                <a:gd name="T48" fmla="*/ 1425941667 w 39"/>
                <a:gd name="T49" fmla="*/ 2147483647 h 219"/>
                <a:gd name="T50" fmla="*/ 1475199730 w 39"/>
                <a:gd name="T51" fmla="*/ 2147483647 h 219"/>
                <a:gd name="T52" fmla="*/ 1425941667 w 39"/>
                <a:gd name="T53" fmla="*/ 2147483647 h 219"/>
                <a:gd name="T54" fmla="*/ 1278434920 w 39"/>
                <a:gd name="T55" fmla="*/ 2147483647 h 219"/>
                <a:gd name="T56" fmla="*/ 1180186602 w 39"/>
                <a:gd name="T57" fmla="*/ 2147483647 h 219"/>
                <a:gd name="T58" fmla="*/ 688408663 w 39"/>
                <a:gd name="T59" fmla="*/ 2147483647 h 219"/>
                <a:gd name="T60" fmla="*/ 344271558 w 39"/>
                <a:gd name="T61" fmla="*/ 2147483647 h 219"/>
                <a:gd name="T62" fmla="*/ 147506747 w 39"/>
                <a:gd name="T63" fmla="*/ 2147483647 h 219"/>
                <a:gd name="T64" fmla="*/ 49123976 w 39"/>
                <a:gd name="T65" fmla="*/ 2147483647 h 219"/>
                <a:gd name="T66" fmla="*/ 0 w 39"/>
                <a:gd name="T67" fmla="*/ 2147483647 h 2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" h="219">
                  <a:moveTo>
                    <a:pt x="37" y="16"/>
                  </a:moveTo>
                  <a:lnTo>
                    <a:pt x="37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1"/>
                  </a:lnTo>
                  <a:lnTo>
                    <a:pt x="17" y="3"/>
                  </a:lnTo>
                  <a:lnTo>
                    <a:pt x="16" y="5"/>
                  </a:lnTo>
                  <a:lnTo>
                    <a:pt x="2" y="29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5" y="42"/>
                  </a:lnTo>
                  <a:lnTo>
                    <a:pt x="9" y="43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34" y="20"/>
                  </a:lnTo>
                  <a:lnTo>
                    <a:pt x="37" y="16"/>
                  </a:lnTo>
                  <a:close/>
                  <a:moveTo>
                    <a:pt x="0" y="202"/>
                  </a:moveTo>
                  <a:lnTo>
                    <a:pt x="0" y="202"/>
                  </a:lnTo>
                  <a:lnTo>
                    <a:pt x="0" y="209"/>
                  </a:lnTo>
                  <a:lnTo>
                    <a:pt x="1" y="212"/>
                  </a:lnTo>
                  <a:lnTo>
                    <a:pt x="3" y="214"/>
                  </a:lnTo>
                  <a:lnTo>
                    <a:pt x="5" y="217"/>
                  </a:lnTo>
                  <a:lnTo>
                    <a:pt x="7" y="218"/>
                  </a:lnTo>
                  <a:lnTo>
                    <a:pt x="14" y="219"/>
                  </a:lnTo>
                  <a:lnTo>
                    <a:pt x="21" y="218"/>
                  </a:lnTo>
                  <a:lnTo>
                    <a:pt x="24" y="217"/>
                  </a:lnTo>
                  <a:lnTo>
                    <a:pt x="26" y="214"/>
                  </a:lnTo>
                  <a:lnTo>
                    <a:pt x="28" y="212"/>
                  </a:lnTo>
                  <a:lnTo>
                    <a:pt x="29" y="209"/>
                  </a:lnTo>
                  <a:lnTo>
                    <a:pt x="30" y="202"/>
                  </a:lnTo>
                  <a:lnTo>
                    <a:pt x="30" y="73"/>
                  </a:lnTo>
                  <a:lnTo>
                    <a:pt x="29" y="65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58"/>
                  </a:lnTo>
                  <a:lnTo>
                    <a:pt x="21" y="57"/>
                  </a:lnTo>
                  <a:lnTo>
                    <a:pt x="14" y="56"/>
                  </a:lnTo>
                  <a:lnTo>
                    <a:pt x="7" y="57"/>
                  </a:lnTo>
                  <a:lnTo>
                    <a:pt x="5" y="58"/>
                  </a:lnTo>
                  <a:lnTo>
                    <a:pt x="3" y="60"/>
                  </a:lnTo>
                  <a:lnTo>
                    <a:pt x="1" y="62"/>
                  </a:lnTo>
                  <a:lnTo>
                    <a:pt x="0" y="65"/>
                  </a:lnTo>
                  <a:lnTo>
                    <a:pt x="0" y="73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9C9E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1" name="Přímá spojnice 40"/>
          <p:cNvCxnSpPr/>
          <p:nvPr userDrawn="1"/>
        </p:nvCxnSpPr>
        <p:spPr>
          <a:xfrm>
            <a:off x="9039225" y="6265863"/>
            <a:ext cx="0" cy="3540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 userDrawn="1"/>
        </p:nvCxnSpPr>
        <p:spPr>
          <a:xfrm>
            <a:off x="8621713" y="6265863"/>
            <a:ext cx="0" cy="3540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Obrázek 6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800" y="6232525"/>
            <a:ext cx="42560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Přímá spojnice 43"/>
          <p:cNvCxnSpPr/>
          <p:nvPr userDrawn="1"/>
        </p:nvCxnSpPr>
        <p:spPr>
          <a:xfrm>
            <a:off x="9039225" y="6265863"/>
            <a:ext cx="0" cy="3540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 userDrawn="1"/>
        </p:nvCxnSpPr>
        <p:spPr>
          <a:xfrm>
            <a:off x="8621713" y="6265863"/>
            <a:ext cx="0" cy="3540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02642" y="1402087"/>
            <a:ext cx="3693160" cy="438880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36160" y="1402087"/>
            <a:ext cx="3850640" cy="4388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 anchor="ctr" anchorCtr="0">
            <a:normAutofit/>
          </a:bodyPr>
          <a:lstStyle>
            <a:lvl1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1600">
                <a:solidFill>
                  <a:srgbClr val="00569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F60341-A0D3-4EBE-8F2E-2FC86C622F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27925103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1" y="4407415"/>
            <a:ext cx="7772943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00FA-DA35-4D93-A7E9-52D07CF9AC4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1" y="4407415"/>
            <a:ext cx="7772943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00FA-DA35-4D93-A7E9-52D07CF9AC4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1522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514361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500025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8016" y="6453373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8016" y="6453373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605684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5051" y="404665"/>
            <a:ext cx="8640000" cy="5832648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/>
            </a:lvl1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8016" y="6453373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769" y="450000"/>
            <a:ext cx="864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8016" y="6453373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769" y="450000"/>
            <a:ext cx="864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8016" y="6453373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929657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F617-6C3E-4135-B8BD-E348977C2DC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769" y="450000"/>
            <a:ext cx="864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8016" y="6453373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813541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769" y="450000"/>
            <a:ext cx="864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8016" y="6453373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192525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5051" y="4653136"/>
            <a:ext cx="8508022" cy="1500322"/>
          </a:xfrm>
        </p:spPr>
        <p:txBody>
          <a:bodyPr anchor="t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29568655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F617-6C3E-4135-B8BD-E348977C2DC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31A5-4229-4DF8-8ABA-BBC7F56034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908722"/>
            <a:ext cx="5486400" cy="381885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AA30-9B17-4255-87B2-A5E093BCB40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F617-6C3E-4135-B8BD-E348977C2DC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31A5-4229-4DF8-8ABA-BBC7F56034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908722"/>
            <a:ext cx="5486400" cy="381885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AA30-9B17-4255-87B2-A5E093BCB40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1" y="4407415"/>
            <a:ext cx="7772943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00FA-DA35-4D93-A7E9-52D07CF9AC4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31A5-4229-4DF8-8ABA-BBC7F56034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1" y="4407415"/>
            <a:ext cx="7772943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00FA-DA35-4D93-A7E9-52D07CF9AC4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1522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514361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500025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8016" y="6453373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8016" y="6453373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605684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5051" y="404665"/>
            <a:ext cx="8640000" cy="5832648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/>
            </a:lvl1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8016" y="6453373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769" y="450000"/>
            <a:ext cx="864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8016" y="6453373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769" y="450000"/>
            <a:ext cx="864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8016" y="6453373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929657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769" y="450000"/>
            <a:ext cx="864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8016" y="6453373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813541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769" y="450000"/>
            <a:ext cx="864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8016" y="6453373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192525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908722"/>
            <a:ext cx="5486400" cy="381885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AA30-9B17-4255-87B2-A5E093BCB40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5051" y="4653136"/>
            <a:ext cx="8508022" cy="1500322"/>
          </a:xfrm>
        </p:spPr>
        <p:txBody>
          <a:bodyPr anchor="t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29568655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31A5-4229-4DF8-8ABA-BBC7F560344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3BAB2-C8EB-4330-AA6A-968601A796B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A155E-D129-40C7-9B09-00E045BFF3A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11633-51E2-4CEA-9B4F-5FADCD826A6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6E64-2517-4724-AB10-A5CB7816E20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07898-587F-4EAE-B6B6-51DB0F90DD0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C07DE-2DC2-44F1-AB3D-EA627354314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E1290-FF33-401F-8E8C-F35C06E572F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8E32F-4B7E-45F8-8E0B-F2DB00940F6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DFC7-DEA0-4875-8B19-BADE80787D6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04166569"/>
      </p:ext>
    </p:extLst>
  </p:cSld>
  <p:clrMapOvr>
    <a:masterClrMapping/>
  </p:clrMapOvr>
  <p:transition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hnutý pruh 9"/>
          <p:cNvSpPr/>
          <p:nvPr userDrawn="1"/>
        </p:nvSpPr>
        <p:spPr bwMode="auto">
          <a:xfrm rot="18836919">
            <a:off x="6113463" y="3565525"/>
            <a:ext cx="6357937" cy="6564313"/>
          </a:xfrm>
          <a:prstGeom prst="blockArc">
            <a:avLst/>
          </a:prstGeom>
          <a:solidFill>
            <a:srgbClr val="0080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 eaLnBrk="0" hangingPunct="0">
              <a:defRPr/>
            </a:pPr>
            <a:endParaRPr lang="cs-CZ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Zaoblený obdélník 8"/>
          <p:cNvSpPr/>
          <p:nvPr userDrawn="1"/>
        </p:nvSpPr>
        <p:spPr bwMode="auto">
          <a:xfrm>
            <a:off x="-3205163" y="-2043113"/>
            <a:ext cx="9001126" cy="3492501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 eaLnBrk="0" hangingPunct="0">
              <a:defRPr/>
            </a:pPr>
            <a:endParaRPr lang="cs-CZ" sz="110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6"/>
          <a:stretch>
            <a:fillRect/>
          </a:stretch>
        </p:blipFill>
        <p:spPr bwMode="auto">
          <a:xfrm>
            <a:off x="5832475" y="22225"/>
            <a:ext cx="33051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995" y="152636"/>
            <a:ext cx="5452125" cy="1015841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52836"/>
            <a:ext cx="8244916" cy="4143641"/>
          </a:xfrm>
        </p:spPr>
        <p:txBody>
          <a:bodyPr/>
          <a:lstStyle>
            <a:lvl1pPr marL="0" indent="0">
              <a:buFont typeface="Arial" pitchFamily="34" charset="0"/>
              <a:buNone/>
              <a:defRPr sz="2200" b="1">
                <a:solidFill>
                  <a:srgbClr val="008000"/>
                </a:solidFill>
              </a:defRPr>
            </a:lvl1pPr>
            <a:lvl2pPr marL="284400" indent="-285750">
              <a:buClr>
                <a:srgbClr val="FF9900"/>
              </a:buClr>
              <a:buFont typeface="Wingdings" pitchFamily="2" charset="2"/>
              <a:buChar char="§"/>
              <a:defRPr sz="2000" b="0">
                <a:solidFill>
                  <a:srgbClr val="000066"/>
                </a:solidFill>
              </a:defRPr>
            </a:lvl2pPr>
            <a:lvl3pPr marL="720000">
              <a:buClr>
                <a:srgbClr val="FF9900"/>
              </a:buClr>
              <a:defRPr sz="2000" b="0">
                <a:solidFill>
                  <a:srgbClr val="000066"/>
                </a:solidFill>
              </a:defRPr>
            </a:lvl3pPr>
            <a:lvl4pPr>
              <a:defRPr sz="1200">
                <a:solidFill>
                  <a:srgbClr val="000066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5277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8125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6A085-501B-4073-96A3-13F76ECE1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A3E42-B2C2-4708-8056-8B537593337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C3615-75AC-4B4D-AFAF-BF2B9C92876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FEB4-7464-48BA-BC18-F635B391982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F617-6C3E-4135-B8BD-E348977C2DC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31A5-4229-4DF8-8ABA-BBC7F56034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908722"/>
            <a:ext cx="5486400" cy="381885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AA30-9B17-4255-87B2-A5E093BCB40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3BAB2-C8EB-4330-AA6A-968601A796B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A155E-D129-40C7-9B09-00E045BFF3A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11633-51E2-4CEA-9B4F-5FADCD826A6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319337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319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62C7C-3DA4-4D3E-BE83-B5963B5C6D1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878446224"/>
      </p:ext>
    </p:extLst>
  </p:cSld>
  <p:clrMapOvr>
    <a:masterClrMapping/>
  </p:clrMapOvr>
  <p:transition>
    <p:wipe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6E64-2517-4724-AB10-A5CB7816E20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07898-587F-4EAE-B6B6-51DB0F90DD0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C07DE-2DC2-44F1-AB3D-EA627354314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E1290-FF33-401F-8E8C-F35C06E572F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8E32F-4B7E-45F8-8E0B-F2DB00940F6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hnutý pruh 9"/>
          <p:cNvSpPr/>
          <p:nvPr userDrawn="1"/>
        </p:nvSpPr>
        <p:spPr bwMode="auto">
          <a:xfrm rot="18836919">
            <a:off x="6113463" y="3565525"/>
            <a:ext cx="6357937" cy="6564313"/>
          </a:xfrm>
          <a:prstGeom prst="blockArc">
            <a:avLst/>
          </a:prstGeom>
          <a:solidFill>
            <a:srgbClr val="0080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 eaLnBrk="0" hangingPunct="0">
              <a:defRPr/>
            </a:pPr>
            <a:endParaRPr lang="cs-CZ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Zaoblený obdélník 8"/>
          <p:cNvSpPr/>
          <p:nvPr userDrawn="1"/>
        </p:nvSpPr>
        <p:spPr bwMode="auto">
          <a:xfrm>
            <a:off x="-3205163" y="-2043113"/>
            <a:ext cx="9001126" cy="3492501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 eaLnBrk="0" hangingPunct="0">
              <a:defRPr/>
            </a:pPr>
            <a:endParaRPr lang="cs-CZ" sz="110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6"/>
          <a:stretch>
            <a:fillRect/>
          </a:stretch>
        </p:blipFill>
        <p:spPr bwMode="auto">
          <a:xfrm>
            <a:off x="5832475" y="22225"/>
            <a:ext cx="33051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995" y="152636"/>
            <a:ext cx="5452125" cy="1015841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52836"/>
            <a:ext cx="8244916" cy="4143641"/>
          </a:xfrm>
        </p:spPr>
        <p:txBody>
          <a:bodyPr/>
          <a:lstStyle>
            <a:lvl1pPr marL="0" indent="0">
              <a:buFont typeface="Arial" pitchFamily="34" charset="0"/>
              <a:buNone/>
              <a:defRPr sz="2200" b="1">
                <a:solidFill>
                  <a:srgbClr val="008000"/>
                </a:solidFill>
              </a:defRPr>
            </a:lvl1pPr>
            <a:lvl2pPr marL="284400" indent="-285750">
              <a:buClr>
                <a:srgbClr val="FF9900"/>
              </a:buClr>
              <a:buFont typeface="Wingdings" pitchFamily="2" charset="2"/>
              <a:buChar char="§"/>
              <a:defRPr sz="2000" b="0">
                <a:solidFill>
                  <a:srgbClr val="000066"/>
                </a:solidFill>
              </a:defRPr>
            </a:lvl2pPr>
            <a:lvl3pPr marL="720000">
              <a:buClr>
                <a:srgbClr val="FF9900"/>
              </a:buClr>
              <a:defRPr sz="2000" b="0">
                <a:solidFill>
                  <a:srgbClr val="000066"/>
                </a:solidFill>
              </a:defRPr>
            </a:lvl3pPr>
            <a:lvl4pPr>
              <a:defRPr sz="1200">
                <a:solidFill>
                  <a:srgbClr val="000066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5277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8125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6A085-501B-4073-96A3-13F76ECE1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A3E42-B2C2-4708-8056-8B537593337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C3615-75AC-4B4D-AFAF-BF2B9C92876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FEB4-7464-48BA-BC18-F635B391982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3A7C2-5593-4BBC-9D1C-FA0E68C7F7ED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14926"/>
            <a:ext cx="5490828" cy="36126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90828" cy="584283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9865C-7DF7-43DA-A369-EFA8F9C79C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71797389"/>
      </p:ext>
    </p:extLst>
  </p:cSld>
  <p:clrMapOvr>
    <a:masterClrMapping/>
  </p:clrMapOvr>
  <p:transition>
    <p:wipe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00F5-62EE-41F2-8BC0-D6D1A03CE82F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F1121-46E5-4873-914D-F4AEEFF5AB7B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3BAB2-C8EB-4330-AA6A-968601A796B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A155E-D129-40C7-9B09-00E045BFF3A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11633-51E2-4CEA-9B4F-5FADCD826A6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6E64-2517-4724-AB10-A5CB7816E20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07898-587F-4EAE-B6B6-51DB0F90DD0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C07DE-2DC2-44F1-AB3D-EA627354314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E1290-FF33-401F-8E8C-F35C06E572F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8E32F-4B7E-45F8-8E0B-F2DB00940F6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6"/>
          <p:cNvCxnSpPr/>
          <p:nvPr userDrawn="1"/>
        </p:nvCxnSpPr>
        <p:spPr>
          <a:xfrm>
            <a:off x="9039225" y="6265863"/>
            <a:ext cx="0" cy="3540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7"/>
          <p:cNvCxnSpPr/>
          <p:nvPr userDrawn="1"/>
        </p:nvCxnSpPr>
        <p:spPr>
          <a:xfrm>
            <a:off x="8621713" y="6265863"/>
            <a:ext cx="0" cy="3540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800">
                <a:solidFill>
                  <a:srgbClr val="00569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E30EEF5B-DCDB-4C12-B063-E0FB00D1009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hnutý pruh 9"/>
          <p:cNvSpPr/>
          <p:nvPr userDrawn="1"/>
        </p:nvSpPr>
        <p:spPr bwMode="auto">
          <a:xfrm rot="18836919">
            <a:off x="6113463" y="3565525"/>
            <a:ext cx="6357937" cy="6564313"/>
          </a:xfrm>
          <a:prstGeom prst="blockArc">
            <a:avLst/>
          </a:prstGeom>
          <a:solidFill>
            <a:srgbClr val="0080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 eaLnBrk="0" hangingPunct="0">
              <a:defRPr/>
            </a:pPr>
            <a:endParaRPr lang="cs-CZ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Zaoblený obdélník 8"/>
          <p:cNvSpPr/>
          <p:nvPr userDrawn="1"/>
        </p:nvSpPr>
        <p:spPr bwMode="auto">
          <a:xfrm>
            <a:off x="-3205163" y="-2043113"/>
            <a:ext cx="9001126" cy="3492501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 eaLnBrk="0" hangingPunct="0">
              <a:defRPr/>
            </a:pPr>
            <a:endParaRPr lang="cs-CZ" sz="110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6"/>
          <a:stretch>
            <a:fillRect/>
          </a:stretch>
        </p:blipFill>
        <p:spPr bwMode="auto">
          <a:xfrm>
            <a:off x="5832475" y="22225"/>
            <a:ext cx="33051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995" y="152636"/>
            <a:ext cx="5452125" cy="1015841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52836"/>
            <a:ext cx="8244916" cy="4143641"/>
          </a:xfrm>
        </p:spPr>
        <p:txBody>
          <a:bodyPr/>
          <a:lstStyle>
            <a:lvl1pPr marL="0" indent="0">
              <a:buFont typeface="Arial" pitchFamily="34" charset="0"/>
              <a:buNone/>
              <a:defRPr sz="2200" b="1">
                <a:solidFill>
                  <a:srgbClr val="008000"/>
                </a:solidFill>
              </a:defRPr>
            </a:lvl1pPr>
            <a:lvl2pPr marL="284400" indent="-285750">
              <a:buClr>
                <a:srgbClr val="FF9900"/>
              </a:buClr>
              <a:buFont typeface="Wingdings" pitchFamily="2" charset="2"/>
              <a:buChar char="§"/>
              <a:defRPr sz="2000" b="0">
                <a:solidFill>
                  <a:srgbClr val="000066"/>
                </a:solidFill>
              </a:defRPr>
            </a:lvl2pPr>
            <a:lvl3pPr marL="720000">
              <a:buClr>
                <a:srgbClr val="FF9900"/>
              </a:buClr>
              <a:defRPr sz="2000" b="0">
                <a:solidFill>
                  <a:srgbClr val="000066"/>
                </a:solidFill>
              </a:defRPr>
            </a:lvl3pPr>
            <a:lvl4pPr>
              <a:defRPr sz="1200">
                <a:solidFill>
                  <a:srgbClr val="000066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5277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8125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6A085-501B-4073-96A3-13F76ECE1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A3E42-B2C2-4708-8056-8B537593337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C3615-75AC-4B4D-AFAF-BF2B9C92876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FEB4-7464-48BA-BC18-F635B391982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0" y="2502024"/>
            <a:ext cx="4341168" cy="1791072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slideLayout" Target="../slideLayouts/slideLayout71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theme" Target="../theme/theme12.xml"/><Relationship Id="rId9" Type="http://schemas.openxmlformats.org/officeDocument/2006/relationships/image" Target="../media/image1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4" descr="pozadi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028" name="Zástupný symbol pro nadpis 1"/>
          <p:cNvSpPr>
            <a:spLocks noGrp="1"/>
          </p:cNvSpPr>
          <p:nvPr userDrawn="1">
            <p:ph type="title"/>
          </p:nvPr>
        </p:nvSpPr>
        <p:spPr bwMode="auto">
          <a:xfrm>
            <a:off x="4572006" y="2205038"/>
            <a:ext cx="4341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Název prezentace</a:t>
            </a:r>
          </a:p>
        </p:txBody>
      </p:sp>
      <p:sp>
        <p:nvSpPr>
          <p:cNvPr id="1029" name="Rectangle 6"/>
          <p:cNvSpPr>
            <a:spLocks noChangeArrowheads="1"/>
          </p:cNvSpPr>
          <p:nvPr userDrawn="1"/>
        </p:nvSpPr>
        <p:spPr bwMode="auto">
          <a:xfrm>
            <a:off x="3886203" y="509588"/>
            <a:ext cx="1047750" cy="1047750"/>
          </a:xfrm>
          <a:prstGeom prst="rect">
            <a:avLst/>
          </a:prstGeom>
          <a:solidFill>
            <a:srgbClr val="50A12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>
              <a:latin typeface="Calibri" pitchFamily="34" charset="0"/>
            </a:endParaRPr>
          </a:p>
        </p:txBody>
      </p:sp>
      <p:sp>
        <p:nvSpPr>
          <p:cNvPr id="1030" name="Freeform 11"/>
          <p:cNvSpPr>
            <a:spLocks/>
          </p:cNvSpPr>
          <p:nvPr userDrawn="1"/>
        </p:nvSpPr>
        <p:spPr bwMode="auto">
          <a:xfrm>
            <a:off x="4957763" y="1271600"/>
            <a:ext cx="195262" cy="287337"/>
          </a:xfrm>
          <a:custGeom>
            <a:avLst/>
            <a:gdLst>
              <a:gd name="T0" fmla="*/ 444 w 454"/>
              <a:gd name="T1" fmla="*/ 183 h 666"/>
              <a:gd name="T2" fmla="*/ 439 w 454"/>
              <a:gd name="T3" fmla="*/ 227 h 666"/>
              <a:gd name="T4" fmla="*/ 425 w 454"/>
              <a:gd name="T5" fmla="*/ 271 h 666"/>
              <a:gd name="T6" fmla="*/ 404 w 454"/>
              <a:gd name="T7" fmla="*/ 315 h 666"/>
              <a:gd name="T8" fmla="*/ 376 w 454"/>
              <a:gd name="T9" fmla="*/ 360 h 666"/>
              <a:gd name="T10" fmla="*/ 342 w 454"/>
              <a:gd name="T11" fmla="*/ 405 h 666"/>
              <a:gd name="T12" fmla="*/ 302 w 454"/>
              <a:gd name="T13" fmla="*/ 448 h 666"/>
              <a:gd name="T14" fmla="*/ 259 w 454"/>
              <a:gd name="T15" fmla="*/ 491 h 666"/>
              <a:gd name="T16" fmla="*/ 212 w 454"/>
              <a:gd name="T17" fmla="*/ 533 h 666"/>
              <a:gd name="T18" fmla="*/ 215 w 454"/>
              <a:gd name="T19" fmla="*/ 535 h 666"/>
              <a:gd name="T20" fmla="*/ 250 w 454"/>
              <a:gd name="T21" fmla="*/ 537 h 666"/>
              <a:gd name="T22" fmla="*/ 454 w 454"/>
              <a:gd name="T23" fmla="*/ 533 h 666"/>
              <a:gd name="T24" fmla="*/ 0 w 454"/>
              <a:gd name="T25" fmla="*/ 666 h 666"/>
              <a:gd name="T26" fmla="*/ 0 w 454"/>
              <a:gd name="T27" fmla="*/ 533 h 666"/>
              <a:gd name="T28" fmla="*/ 32 w 454"/>
              <a:gd name="T29" fmla="*/ 502 h 666"/>
              <a:gd name="T30" fmla="*/ 116 w 454"/>
              <a:gd name="T31" fmla="*/ 424 h 666"/>
              <a:gd name="T32" fmla="*/ 184 w 454"/>
              <a:gd name="T33" fmla="*/ 357 h 666"/>
              <a:gd name="T34" fmla="*/ 222 w 454"/>
              <a:gd name="T35" fmla="*/ 313 h 666"/>
              <a:gd name="T36" fmla="*/ 252 w 454"/>
              <a:gd name="T37" fmla="*/ 268 h 666"/>
              <a:gd name="T38" fmla="*/ 266 w 454"/>
              <a:gd name="T39" fmla="*/ 238 h 666"/>
              <a:gd name="T40" fmla="*/ 271 w 454"/>
              <a:gd name="T41" fmla="*/ 218 h 666"/>
              <a:gd name="T42" fmla="*/ 271 w 454"/>
              <a:gd name="T43" fmla="*/ 208 h 666"/>
              <a:gd name="T44" fmla="*/ 269 w 454"/>
              <a:gd name="T45" fmla="*/ 183 h 666"/>
              <a:gd name="T46" fmla="*/ 263 w 454"/>
              <a:gd name="T47" fmla="*/ 165 h 666"/>
              <a:gd name="T48" fmla="*/ 253 w 454"/>
              <a:gd name="T49" fmla="*/ 150 h 666"/>
              <a:gd name="T50" fmla="*/ 242 w 454"/>
              <a:gd name="T51" fmla="*/ 140 h 666"/>
              <a:gd name="T52" fmla="*/ 227 w 454"/>
              <a:gd name="T53" fmla="*/ 134 h 666"/>
              <a:gd name="T54" fmla="*/ 195 w 454"/>
              <a:gd name="T55" fmla="*/ 129 h 666"/>
              <a:gd name="T56" fmla="*/ 178 w 454"/>
              <a:gd name="T57" fmla="*/ 129 h 666"/>
              <a:gd name="T58" fmla="*/ 140 w 454"/>
              <a:gd name="T59" fmla="*/ 132 h 666"/>
              <a:gd name="T60" fmla="*/ 100 w 454"/>
              <a:gd name="T61" fmla="*/ 139 h 666"/>
              <a:gd name="T62" fmla="*/ 58 w 454"/>
              <a:gd name="T63" fmla="*/ 153 h 666"/>
              <a:gd name="T64" fmla="*/ 15 w 454"/>
              <a:gd name="T65" fmla="*/ 169 h 666"/>
              <a:gd name="T66" fmla="*/ 14 w 454"/>
              <a:gd name="T67" fmla="*/ 139 h 666"/>
              <a:gd name="T68" fmla="*/ 10 w 454"/>
              <a:gd name="T69" fmla="*/ 65 h 666"/>
              <a:gd name="T70" fmla="*/ 10 w 454"/>
              <a:gd name="T71" fmla="*/ 36 h 666"/>
              <a:gd name="T72" fmla="*/ 37 w 454"/>
              <a:gd name="T73" fmla="*/ 21 h 666"/>
              <a:gd name="T74" fmla="*/ 62 w 454"/>
              <a:gd name="T75" fmla="*/ 11 h 666"/>
              <a:gd name="T76" fmla="*/ 108 w 454"/>
              <a:gd name="T77" fmla="*/ 1 h 666"/>
              <a:gd name="T78" fmla="*/ 152 w 454"/>
              <a:gd name="T79" fmla="*/ 0 h 666"/>
              <a:gd name="T80" fmla="*/ 197 w 454"/>
              <a:gd name="T81" fmla="*/ 1 h 666"/>
              <a:gd name="T82" fmla="*/ 241 w 454"/>
              <a:gd name="T83" fmla="*/ 2 h 666"/>
              <a:gd name="T84" fmla="*/ 284 w 454"/>
              <a:gd name="T85" fmla="*/ 8 h 666"/>
              <a:gd name="T86" fmla="*/ 326 w 454"/>
              <a:gd name="T87" fmla="*/ 18 h 666"/>
              <a:gd name="T88" fmla="*/ 364 w 454"/>
              <a:gd name="T89" fmla="*/ 34 h 666"/>
              <a:gd name="T90" fmla="*/ 396 w 454"/>
              <a:gd name="T91" fmla="*/ 59 h 666"/>
              <a:gd name="T92" fmla="*/ 415 w 454"/>
              <a:gd name="T93" fmla="*/ 81 h 666"/>
              <a:gd name="T94" fmla="*/ 427 w 454"/>
              <a:gd name="T95" fmla="*/ 100 h 666"/>
              <a:gd name="T96" fmla="*/ 435 w 454"/>
              <a:gd name="T97" fmla="*/ 121 h 666"/>
              <a:gd name="T98" fmla="*/ 440 w 454"/>
              <a:gd name="T99" fmla="*/ 144 h 666"/>
              <a:gd name="T100" fmla="*/ 444 w 454"/>
              <a:gd name="T101" fmla="*/ 170 h 666"/>
              <a:gd name="T102" fmla="*/ 444 w 454"/>
              <a:gd name="T103" fmla="*/ 183 h 6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54" h="666">
                <a:moveTo>
                  <a:pt x="444" y="183"/>
                </a:moveTo>
                <a:lnTo>
                  <a:pt x="444" y="183"/>
                </a:lnTo>
                <a:lnTo>
                  <a:pt x="443" y="204"/>
                </a:lnTo>
                <a:lnTo>
                  <a:pt x="439" y="227"/>
                </a:lnTo>
                <a:lnTo>
                  <a:pt x="434" y="249"/>
                </a:lnTo>
                <a:lnTo>
                  <a:pt x="425" y="271"/>
                </a:lnTo>
                <a:lnTo>
                  <a:pt x="415" y="293"/>
                </a:lnTo>
                <a:lnTo>
                  <a:pt x="404" y="315"/>
                </a:lnTo>
                <a:lnTo>
                  <a:pt x="391" y="337"/>
                </a:lnTo>
                <a:lnTo>
                  <a:pt x="376" y="360"/>
                </a:lnTo>
                <a:lnTo>
                  <a:pt x="360" y="383"/>
                </a:lnTo>
                <a:lnTo>
                  <a:pt x="342" y="405"/>
                </a:lnTo>
                <a:lnTo>
                  <a:pt x="323" y="427"/>
                </a:lnTo>
                <a:lnTo>
                  <a:pt x="302" y="448"/>
                </a:lnTo>
                <a:lnTo>
                  <a:pt x="281" y="470"/>
                </a:lnTo>
                <a:lnTo>
                  <a:pt x="259" y="491"/>
                </a:lnTo>
                <a:lnTo>
                  <a:pt x="236" y="512"/>
                </a:lnTo>
                <a:lnTo>
                  <a:pt x="212" y="533"/>
                </a:lnTo>
                <a:lnTo>
                  <a:pt x="215" y="535"/>
                </a:lnTo>
                <a:lnTo>
                  <a:pt x="220" y="536"/>
                </a:lnTo>
                <a:lnTo>
                  <a:pt x="250" y="537"/>
                </a:lnTo>
                <a:lnTo>
                  <a:pt x="321" y="536"/>
                </a:lnTo>
                <a:lnTo>
                  <a:pt x="454" y="533"/>
                </a:lnTo>
                <a:lnTo>
                  <a:pt x="454" y="666"/>
                </a:lnTo>
                <a:lnTo>
                  <a:pt x="0" y="666"/>
                </a:lnTo>
                <a:lnTo>
                  <a:pt x="0" y="533"/>
                </a:lnTo>
                <a:lnTo>
                  <a:pt x="15" y="519"/>
                </a:lnTo>
                <a:lnTo>
                  <a:pt x="32" y="502"/>
                </a:lnTo>
                <a:lnTo>
                  <a:pt x="72" y="466"/>
                </a:lnTo>
                <a:lnTo>
                  <a:pt x="116" y="424"/>
                </a:lnTo>
                <a:lnTo>
                  <a:pt x="162" y="379"/>
                </a:lnTo>
                <a:lnTo>
                  <a:pt x="184" y="357"/>
                </a:lnTo>
                <a:lnTo>
                  <a:pt x="204" y="335"/>
                </a:lnTo>
                <a:lnTo>
                  <a:pt x="222" y="313"/>
                </a:lnTo>
                <a:lnTo>
                  <a:pt x="239" y="291"/>
                </a:lnTo>
                <a:lnTo>
                  <a:pt x="252" y="268"/>
                </a:lnTo>
                <a:lnTo>
                  <a:pt x="263" y="247"/>
                </a:lnTo>
                <a:lnTo>
                  <a:pt x="266" y="238"/>
                </a:lnTo>
                <a:lnTo>
                  <a:pt x="269" y="227"/>
                </a:lnTo>
                <a:lnTo>
                  <a:pt x="271" y="218"/>
                </a:lnTo>
                <a:lnTo>
                  <a:pt x="271" y="208"/>
                </a:lnTo>
                <a:lnTo>
                  <a:pt x="271" y="195"/>
                </a:lnTo>
                <a:lnTo>
                  <a:pt x="269" y="183"/>
                </a:lnTo>
                <a:lnTo>
                  <a:pt x="266" y="174"/>
                </a:lnTo>
                <a:lnTo>
                  <a:pt x="263" y="165"/>
                </a:lnTo>
                <a:lnTo>
                  <a:pt x="259" y="158"/>
                </a:lnTo>
                <a:lnTo>
                  <a:pt x="253" y="150"/>
                </a:lnTo>
                <a:lnTo>
                  <a:pt x="248" y="145"/>
                </a:lnTo>
                <a:lnTo>
                  <a:pt x="242" y="140"/>
                </a:lnTo>
                <a:lnTo>
                  <a:pt x="234" y="138"/>
                </a:lnTo>
                <a:lnTo>
                  <a:pt x="227" y="134"/>
                </a:lnTo>
                <a:lnTo>
                  <a:pt x="211" y="132"/>
                </a:lnTo>
                <a:lnTo>
                  <a:pt x="195" y="129"/>
                </a:lnTo>
                <a:lnTo>
                  <a:pt x="178" y="129"/>
                </a:lnTo>
                <a:lnTo>
                  <a:pt x="159" y="130"/>
                </a:lnTo>
                <a:lnTo>
                  <a:pt x="140" y="132"/>
                </a:lnTo>
                <a:lnTo>
                  <a:pt x="120" y="135"/>
                </a:lnTo>
                <a:lnTo>
                  <a:pt x="100" y="139"/>
                </a:lnTo>
                <a:lnTo>
                  <a:pt x="79" y="145"/>
                </a:lnTo>
                <a:lnTo>
                  <a:pt x="58" y="153"/>
                </a:lnTo>
                <a:lnTo>
                  <a:pt x="37" y="160"/>
                </a:lnTo>
                <a:lnTo>
                  <a:pt x="15" y="169"/>
                </a:lnTo>
                <a:lnTo>
                  <a:pt x="14" y="139"/>
                </a:lnTo>
                <a:lnTo>
                  <a:pt x="13" y="107"/>
                </a:lnTo>
                <a:lnTo>
                  <a:pt x="10" y="65"/>
                </a:lnTo>
                <a:lnTo>
                  <a:pt x="10" y="36"/>
                </a:lnTo>
                <a:lnTo>
                  <a:pt x="24" y="28"/>
                </a:lnTo>
                <a:lnTo>
                  <a:pt x="37" y="21"/>
                </a:lnTo>
                <a:lnTo>
                  <a:pt x="50" y="16"/>
                </a:lnTo>
                <a:lnTo>
                  <a:pt x="62" y="11"/>
                </a:lnTo>
                <a:lnTo>
                  <a:pt x="85" y="5"/>
                </a:lnTo>
                <a:lnTo>
                  <a:pt x="108" y="1"/>
                </a:lnTo>
                <a:lnTo>
                  <a:pt x="130" y="0"/>
                </a:lnTo>
                <a:lnTo>
                  <a:pt x="152" y="0"/>
                </a:lnTo>
                <a:lnTo>
                  <a:pt x="197" y="1"/>
                </a:lnTo>
                <a:lnTo>
                  <a:pt x="218" y="1"/>
                </a:lnTo>
                <a:lnTo>
                  <a:pt x="241" y="2"/>
                </a:lnTo>
                <a:lnTo>
                  <a:pt x="263" y="5"/>
                </a:lnTo>
                <a:lnTo>
                  <a:pt x="284" y="8"/>
                </a:lnTo>
                <a:lnTo>
                  <a:pt x="305" y="12"/>
                </a:lnTo>
                <a:lnTo>
                  <a:pt x="326" y="18"/>
                </a:lnTo>
                <a:lnTo>
                  <a:pt x="345" y="26"/>
                </a:lnTo>
                <a:lnTo>
                  <a:pt x="364" y="34"/>
                </a:lnTo>
                <a:lnTo>
                  <a:pt x="380" y="45"/>
                </a:lnTo>
                <a:lnTo>
                  <a:pt x="396" y="59"/>
                </a:lnTo>
                <a:lnTo>
                  <a:pt x="409" y="74"/>
                </a:lnTo>
                <a:lnTo>
                  <a:pt x="415" y="81"/>
                </a:lnTo>
                <a:lnTo>
                  <a:pt x="422" y="91"/>
                </a:lnTo>
                <a:lnTo>
                  <a:pt x="427" y="100"/>
                </a:lnTo>
                <a:lnTo>
                  <a:pt x="430" y="110"/>
                </a:lnTo>
                <a:lnTo>
                  <a:pt x="435" y="121"/>
                </a:lnTo>
                <a:lnTo>
                  <a:pt x="438" y="132"/>
                </a:lnTo>
                <a:lnTo>
                  <a:pt x="440" y="144"/>
                </a:lnTo>
                <a:lnTo>
                  <a:pt x="443" y="156"/>
                </a:lnTo>
                <a:lnTo>
                  <a:pt x="444" y="170"/>
                </a:lnTo>
                <a:lnTo>
                  <a:pt x="444" y="183"/>
                </a:lnTo>
                <a:close/>
              </a:path>
            </a:pathLst>
          </a:custGeom>
          <a:solidFill>
            <a:srgbClr val="50A12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031" name="Freeform 8"/>
          <p:cNvSpPr>
            <a:spLocks/>
          </p:cNvSpPr>
          <p:nvPr userDrawn="1"/>
        </p:nvSpPr>
        <p:spPr bwMode="auto">
          <a:xfrm>
            <a:off x="4187825" y="1287475"/>
            <a:ext cx="242888" cy="268287"/>
          </a:xfrm>
          <a:custGeom>
            <a:avLst/>
            <a:gdLst>
              <a:gd name="T0" fmla="*/ 207 w 566"/>
              <a:gd name="T1" fmla="*/ 0 h 620"/>
              <a:gd name="T2" fmla="*/ 419 w 566"/>
              <a:gd name="T3" fmla="*/ 428 h 620"/>
              <a:gd name="T4" fmla="*/ 419 w 566"/>
              <a:gd name="T5" fmla="*/ 0 h 620"/>
              <a:gd name="T6" fmla="*/ 566 w 566"/>
              <a:gd name="T7" fmla="*/ 0 h 620"/>
              <a:gd name="T8" fmla="*/ 566 w 566"/>
              <a:gd name="T9" fmla="*/ 620 h 620"/>
              <a:gd name="T10" fmla="*/ 359 w 566"/>
              <a:gd name="T11" fmla="*/ 620 h 620"/>
              <a:gd name="T12" fmla="*/ 143 w 566"/>
              <a:gd name="T13" fmla="*/ 197 h 620"/>
              <a:gd name="T14" fmla="*/ 143 w 566"/>
              <a:gd name="T15" fmla="*/ 620 h 620"/>
              <a:gd name="T16" fmla="*/ 0 w 566"/>
              <a:gd name="T17" fmla="*/ 620 h 620"/>
              <a:gd name="T18" fmla="*/ 0 w 566"/>
              <a:gd name="T19" fmla="*/ 0 h 620"/>
              <a:gd name="T20" fmla="*/ 207 w 566"/>
              <a:gd name="T21" fmla="*/ 0 h 6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6" h="620">
                <a:moveTo>
                  <a:pt x="207" y="0"/>
                </a:moveTo>
                <a:lnTo>
                  <a:pt x="419" y="428"/>
                </a:lnTo>
                <a:lnTo>
                  <a:pt x="419" y="0"/>
                </a:lnTo>
                <a:lnTo>
                  <a:pt x="566" y="0"/>
                </a:lnTo>
                <a:lnTo>
                  <a:pt x="566" y="620"/>
                </a:lnTo>
                <a:lnTo>
                  <a:pt x="359" y="620"/>
                </a:lnTo>
                <a:lnTo>
                  <a:pt x="143" y="197"/>
                </a:lnTo>
                <a:lnTo>
                  <a:pt x="143" y="620"/>
                </a:lnTo>
                <a:lnTo>
                  <a:pt x="0" y="620"/>
                </a:lnTo>
                <a:lnTo>
                  <a:pt x="0" y="0"/>
                </a:lnTo>
                <a:lnTo>
                  <a:pt x="20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032" name="Freeform 9"/>
          <p:cNvSpPr>
            <a:spLocks/>
          </p:cNvSpPr>
          <p:nvPr userDrawn="1"/>
        </p:nvSpPr>
        <p:spPr bwMode="auto">
          <a:xfrm>
            <a:off x="4460881" y="1274775"/>
            <a:ext cx="195263" cy="280987"/>
          </a:xfrm>
          <a:custGeom>
            <a:avLst/>
            <a:gdLst>
              <a:gd name="T0" fmla="*/ 383 w 454"/>
              <a:gd name="T1" fmla="*/ 9 h 650"/>
              <a:gd name="T2" fmla="*/ 414 w 454"/>
              <a:gd name="T3" fmla="*/ 20 h 650"/>
              <a:gd name="T4" fmla="*/ 419 w 454"/>
              <a:gd name="T5" fmla="*/ 32 h 650"/>
              <a:gd name="T6" fmla="*/ 418 w 454"/>
              <a:gd name="T7" fmla="*/ 62 h 650"/>
              <a:gd name="T8" fmla="*/ 409 w 454"/>
              <a:gd name="T9" fmla="*/ 148 h 650"/>
              <a:gd name="T10" fmla="*/ 327 w 454"/>
              <a:gd name="T11" fmla="*/ 123 h 650"/>
              <a:gd name="T12" fmla="*/ 276 w 454"/>
              <a:gd name="T13" fmla="*/ 118 h 650"/>
              <a:gd name="T14" fmla="*/ 244 w 454"/>
              <a:gd name="T15" fmla="*/ 120 h 650"/>
              <a:gd name="T16" fmla="*/ 197 w 454"/>
              <a:gd name="T17" fmla="*/ 132 h 650"/>
              <a:gd name="T18" fmla="*/ 175 w 454"/>
              <a:gd name="T19" fmla="*/ 148 h 650"/>
              <a:gd name="T20" fmla="*/ 164 w 454"/>
              <a:gd name="T21" fmla="*/ 172 h 650"/>
              <a:gd name="T22" fmla="*/ 164 w 454"/>
              <a:gd name="T23" fmla="*/ 192 h 650"/>
              <a:gd name="T24" fmla="*/ 175 w 454"/>
              <a:gd name="T25" fmla="*/ 217 h 650"/>
              <a:gd name="T26" fmla="*/ 199 w 454"/>
              <a:gd name="T27" fmla="*/ 235 h 650"/>
              <a:gd name="T28" fmla="*/ 255 w 454"/>
              <a:gd name="T29" fmla="*/ 256 h 650"/>
              <a:gd name="T30" fmla="*/ 361 w 454"/>
              <a:gd name="T31" fmla="*/ 296 h 650"/>
              <a:gd name="T32" fmla="*/ 397 w 454"/>
              <a:gd name="T33" fmla="*/ 319 h 650"/>
              <a:gd name="T34" fmla="*/ 427 w 454"/>
              <a:gd name="T35" fmla="*/ 352 h 650"/>
              <a:gd name="T36" fmla="*/ 446 w 454"/>
              <a:gd name="T37" fmla="*/ 395 h 650"/>
              <a:gd name="T38" fmla="*/ 454 w 454"/>
              <a:gd name="T39" fmla="*/ 453 h 650"/>
              <a:gd name="T40" fmla="*/ 451 w 454"/>
              <a:gd name="T41" fmla="*/ 482 h 650"/>
              <a:gd name="T42" fmla="*/ 444 w 454"/>
              <a:gd name="T43" fmla="*/ 517 h 650"/>
              <a:gd name="T44" fmla="*/ 423 w 454"/>
              <a:gd name="T45" fmla="*/ 568 h 650"/>
              <a:gd name="T46" fmla="*/ 403 w 454"/>
              <a:gd name="T47" fmla="*/ 594 h 650"/>
              <a:gd name="T48" fmla="*/ 363 w 454"/>
              <a:gd name="T49" fmla="*/ 623 h 650"/>
              <a:gd name="T50" fmla="*/ 319 w 454"/>
              <a:gd name="T51" fmla="*/ 648 h 650"/>
              <a:gd name="T52" fmla="*/ 40 w 454"/>
              <a:gd name="T53" fmla="*/ 650 h 650"/>
              <a:gd name="T54" fmla="*/ 15 w 454"/>
              <a:gd name="T55" fmla="*/ 638 h 650"/>
              <a:gd name="T56" fmla="*/ 7 w 454"/>
              <a:gd name="T57" fmla="*/ 631 h 650"/>
              <a:gd name="T58" fmla="*/ 7 w 454"/>
              <a:gd name="T59" fmla="*/ 607 h 650"/>
              <a:gd name="T60" fmla="*/ 20 w 454"/>
              <a:gd name="T61" fmla="*/ 503 h 650"/>
              <a:gd name="T62" fmla="*/ 79 w 454"/>
              <a:gd name="T63" fmla="*/ 524 h 650"/>
              <a:gd name="T64" fmla="*/ 144 w 454"/>
              <a:gd name="T65" fmla="*/ 538 h 650"/>
              <a:gd name="T66" fmla="*/ 183 w 454"/>
              <a:gd name="T67" fmla="*/ 542 h 650"/>
              <a:gd name="T68" fmla="*/ 238 w 454"/>
              <a:gd name="T69" fmla="*/ 536 h 650"/>
              <a:gd name="T70" fmla="*/ 263 w 454"/>
              <a:gd name="T71" fmla="*/ 526 h 650"/>
              <a:gd name="T72" fmla="*/ 281 w 454"/>
              <a:gd name="T73" fmla="*/ 509 h 650"/>
              <a:gd name="T74" fmla="*/ 290 w 454"/>
              <a:gd name="T75" fmla="*/ 484 h 650"/>
              <a:gd name="T76" fmla="*/ 290 w 454"/>
              <a:gd name="T77" fmla="*/ 462 h 650"/>
              <a:gd name="T78" fmla="*/ 279 w 454"/>
              <a:gd name="T79" fmla="*/ 434 h 650"/>
              <a:gd name="T80" fmla="*/ 255 w 454"/>
              <a:gd name="T81" fmla="*/ 414 h 650"/>
              <a:gd name="T82" fmla="*/ 199 w 454"/>
              <a:gd name="T83" fmla="*/ 391 h 650"/>
              <a:gd name="T84" fmla="*/ 93 w 454"/>
              <a:gd name="T85" fmla="*/ 351 h 650"/>
              <a:gd name="T86" fmla="*/ 57 w 454"/>
              <a:gd name="T87" fmla="*/ 328 h 650"/>
              <a:gd name="T88" fmla="*/ 27 w 454"/>
              <a:gd name="T89" fmla="*/ 294 h 650"/>
              <a:gd name="T90" fmla="*/ 8 w 454"/>
              <a:gd name="T91" fmla="*/ 251 h 650"/>
              <a:gd name="T92" fmla="*/ 0 w 454"/>
              <a:gd name="T93" fmla="*/ 192 h 650"/>
              <a:gd name="T94" fmla="*/ 2 w 454"/>
              <a:gd name="T95" fmla="*/ 161 h 650"/>
              <a:gd name="T96" fmla="*/ 11 w 454"/>
              <a:gd name="T97" fmla="*/ 122 h 650"/>
              <a:gd name="T98" fmla="*/ 26 w 454"/>
              <a:gd name="T99" fmla="*/ 90 h 650"/>
              <a:gd name="T100" fmla="*/ 48 w 454"/>
              <a:gd name="T101" fmla="*/ 63 h 650"/>
              <a:gd name="T102" fmla="*/ 93 w 454"/>
              <a:gd name="T103" fmla="*/ 31 h 650"/>
              <a:gd name="T104" fmla="*/ 157 w 454"/>
              <a:gd name="T105" fmla="*/ 10 h 650"/>
              <a:gd name="T106" fmla="*/ 223 w 454"/>
              <a:gd name="T107" fmla="*/ 1 h 650"/>
              <a:gd name="T108" fmla="*/ 312 w 454"/>
              <a:gd name="T109" fmla="*/ 0 h 650"/>
              <a:gd name="T110" fmla="*/ 375 w 454"/>
              <a:gd name="T111" fmla="*/ 5 h 6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54" h="650">
                <a:moveTo>
                  <a:pt x="375" y="5"/>
                </a:moveTo>
                <a:lnTo>
                  <a:pt x="375" y="5"/>
                </a:lnTo>
                <a:lnTo>
                  <a:pt x="383" y="9"/>
                </a:lnTo>
                <a:lnTo>
                  <a:pt x="395" y="12"/>
                </a:lnTo>
                <a:lnTo>
                  <a:pt x="406" y="16"/>
                </a:lnTo>
                <a:lnTo>
                  <a:pt x="414" y="20"/>
                </a:lnTo>
                <a:lnTo>
                  <a:pt x="417" y="26"/>
                </a:lnTo>
                <a:lnTo>
                  <a:pt x="419" y="32"/>
                </a:lnTo>
                <a:lnTo>
                  <a:pt x="419" y="44"/>
                </a:lnTo>
                <a:lnTo>
                  <a:pt x="418" y="62"/>
                </a:lnTo>
                <a:lnTo>
                  <a:pt x="417" y="89"/>
                </a:lnTo>
                <a:lnTo>
                  <a:pt x="409" y="148"/>
                </a:lnTo>
                <a:lnTo>
                  <a:pt x="376" y="137"/>
                </a:lnTo>
                <a:lnTo>
                  <a:pt x="343" y="127"/>
                </a:lnTo>
                <a:lnTo>
                  <a:pt x="327" y="123"/>
                </a:lnTo>
                <a:lnTo>
                  <a:pt x="310" y="121"/>
                </a:lnTo>
                <a:lnTo>
                  <a:pt x="294" y="120"/>
                </a:lnTo>
                <a:lnTo>
                  <a:pt x="276" y="118"/>
                </a:lnTo>
                <a:lnTo>
                  <a:pt x="261" y="118"/>
                </a:lnTo>
                <a:lnTo>
                  <a:pt x="244" y="120"/>
                </a:lnTo>
                <a:lnTo>
                  <a:pt x="226" y="123"/>
                </a:lnTo>
                <a:lnTo>
                  <a:pt x="207" y="128"/>
                </a:lnTo>
                <a:lnTo>
                  <a:pt x="197" y="132"/>
                </a:lnTo>
                <a:lnTo>
                  <a:pt x="190" y="136"/>
                </a:lnTo>
                <a:lnTo>
                  <a:pt x="183" y="142"/>
                </a:lnTo>
                <a:lnTo>
                  <a:pt x="175" y="148"/>
                </a:lnTo>
                <a:lnTo>
                  <a:pt x="170" y="154"/>
                </a:lnTo>
                <a:lnTo>
                  <a:pt x="167" y="163"/>
                </a:lnTo>
                <a:lnTo>
                  <a:pt x="164" y="172"/>
                </a:lnTo>
                <a:lnTo>
                  <a:pt x="163" y="182"/>
                </a:lnTo>
                <a:lnTo>
                  <a:pt x="164" y="192"/>
                </a:lnTo>
                <a:lnTo>
                  <a:pt x="167" y="202"/>
                </a:lnTo>
                <a:lnTo>
                  <a:pt x="170" y="209"/>
                </a:lnTo>
                <a:lnTo>
                  <a:pt x="175" y="217"/>
                </a:lnTo>
                <a:lnTo>
                  <a:pt x="181" y="224"/>
                </a:lnTo>
                <a:lnTo>
                  <a:pt x="190" y="229"/>
                </a:lnTo>
                <a:lnTo>
                  <a:pt x="199" y="235"/>
                </a:lnTo>
                <a:lnTo>
                  <a:pt x="209" y="240"/>
                </a:lnTo>
                <a:lnTo>
                  <a:pt x="231" y="249"/>
                </a:lnTo>
                <a:lnTo>
                  <a:pt x="255" y="256"/>
                </a:lnTo>
                <a:lnTo>
                  <a:pt x="308" y="274"/>
                </a:lnTo>
                <a:lnTo>
                  <a:pt x="335" y="283"/>
                </a:lnTo>
                <a:lnTo>
                  <a:pt x="361" y="296"/>
                </a:lnTo>
                <a:lnTo>
                  <a:pt x="375" y="303"/>
                </a:lnTo>
                <a:lnTo>
                  <a:pt x="386" y="310"/>
                </a:lnTo>
                <a:lnTo>
                  <a:pt x="397" y="319"/>
                </a:lnTo>
                <a:lnTo>
                  <a:pt x="408" y="329"/>
                </a:lnTo>
                <a:lnTo>
                  <a:pt x="418" y="340"/>
                </a:lnTo>
                <a:lnTo>
                  <a:pt x="427" y="352"/>
                </a:lnTo>
                <a:lnTo>
                  <a:pt x="435" y="366"/>
                </a:lnTo>
                <a:lnTo>
                  <a:pt x="441" y="379"/>
                </a:lnTo>
                <a:lnTo>
                  <a:pt x="446" y="395"/>
                </a:lnTo>
                <a:lnTo>
                  <a:pt x="450" y="414"/>
                </a:lnTo>
                <a:lnTo>
                  <a:pt x="452" y="432"/>
                </a:lnTo>
                <a:lnTo>
                  <a:pt x="454" y="453"/>
                </a:lnTo>
                <a:lnTo>
                  <a:pt x="452" y="464"/>
                </a:lnTo>
                <a:lnTo>
                  <a:pt x="451" y="482"/>
                </a:lnTo>
                <a:lnTo>
                  <a:pt x="448" y="500"/>
                </a:lnTo>
                <a:lnTo>
                  <a:pt x="444" y="517"/>
                </a:lnTo>
                <a:lnTo>
                  <a:pt x="439" y="533"/>
                </a:lnTo>
                <a:lnTo>
                  <a:pt x="433" y="549"/>
                </a:lnTo>
                <a:lnTo>
                  <a:pt x="423" y="568"/>
                </a:lnTo>
                <a:lnTo>
                  <a:pt x="409" y="586"/>
                </a:lnTo>
                <a:lnTo>
                  <a:pt x="403" y="594"/>
                </a:lnTo>
                <a:lnTo>
                  <a:pt x="392" y="602"/>
                </a:lnTo>
                <a:lnTo>
                  <a:pt x="377" y="614"/>
                </a:lnTo>
                <a:lnTo>
                  <a:pt x="363" y="623"/>
                </a:lnTo>
                <a:lnTo>
                  <a:pt x="345" y="634"/>
                </a:lnTo>
                <a:lnTo>
                  <a:pt x="330" y="643"/>
                </a:lnTo>
                <a:lnTo>
                  <a:pt x="319" y="648"/>
                </a:lnTo>
                <a:lnTo>
                  <a:pt x="311" y="650"/>
                </a:lnTo>
                <a:lnTo>
                  <a:pt x="40" y="650"/>
                </a:lnTo>
                <a:lnTo>
                  <a:pt x="32" y="646"/>
                </a:lnTo>
                <a:lnTo>
                  <a:pt x="26" y="642"/>
                </a:lnTo>
                <a:lnTo>
                  <a:pt x="15" y="638"/>
                </a:lnTo>
                <a:lnTo>
                  <a:pt x="11" y="636"/>
                </a:lnTo>
                <a:lnTo>
                  <a:pt x="8" y="633"/>
                </a:lnTo>
                <a:lnTo>
                  <a:pt x="7" y="631"/>
                </a:lnTo>
                <a:lnTo>
                  <a:pt x="5" y="626"/>
                </a:lnTo>
                <a:lnTo>
                  <a:pt x="7" y="607"/>
                </a:lnTo>
                <a:lnTo>
                  <a:pt x="11" y="575"/>
                </a:lnTo>
                <a:lnTo>
                  <a:pt x="20" y="503"/>
                </a:lnTo>
                <a:lnTo>
                  <a:pt x="39" y="510"/>
                </a:lnTo>
                <a:lnTo>
                  <a:pt x="58" y="517"/>
                </a:lnTo>
                <a:lnTo>
                  <a:pt x="79" y="524"/>
                </a:lnTo>
                <a:lnTo>
                  <a:pt x="101" y="530"/>
                </a:lnTo>
                <a:lnTo>
                  <a:pt x="124" y="535"/>
                </a:lnTo>
                <a:lnTo>
                  <a:pt x="144" y="538"/>
                </a:lnTo>
                <a:lnTo>
                  <a:pt x="164" y="541"/>
                </a:lnTo>
                <a:lnTo>
                  <a:pt x="183" y="542"/>
                </a:lnTo>
                <a:lnTo>
                  <a:pt x="201" y="542"/>
                </a:lnTo>
                <a:lnTo>
                  <a:pt x="221" y="540"/>
                </a:lnTo>
                <a:lnTo>
                  <a:pt x="238" y="536"/>
                </a:lnTo>
                <a:lnTo>
                  <a:pt x="247" y="533"/>
                </a:lnTo>
                <a:lnTo>
                  <a:pt x="255" y="530"/>
                </a:lnTo>
                <a:lnTo>
                  <a:pt x="263" y="526"/>
                </a:lnTo>
                <a:lnTo>
                  <a:pt x="270" y="521"/>
                </a:lnTo>
                <a:lnTo>
                  <a:pt x="276" y="515"/>
                </a:lnTo>
                <a:lnTo>
                  <a:pt x="281" y="509"/>
                </a:lnTo>
                <a:lnTo>
                  <a:pt x="285" y="501"/>
                </a:lnTo>
                <a:lnTo>
                  <a:pt x="289" y="493"/>
                </a:lnTo>
                <a:lnTo>
                  <a:pt x="290" y="484"/>
                </a:lnTo>
                <a:lnTo>
                  <a:pt x="291" y="473"/>
                </a:lnTo>
                <a:lnTo>
                  <a:pt x="290" y="462"/>
                </a:lnTo>
                <a:lnTo>
                  <a:pt x="287" y="451"/>
                </a:lnTo>
                <a:lnTo>
                  <a:pt x="284" y="442"/>
                </a:lnTo>
                <a:lnTo>
                  <a:pt x="279" y="434"/>
                </a:lnTo>
                <a:lnTo>
                  <a:pt x="273" y="426"/>
                </a:lnTo>
                <a:lnTo>
                  <a:pt x="264" y="420"/>
                </a:lnTo>
                <a:lnTo>
                  <a:pt x="255" y="414"/>
                </a:lnTo>
                <a:lnTo>
                  <a:pt x="245" y="408"/>
                </a:lnTo>
                <a:lnTo>
                  <a:pt x="223" y="399"/>
                </a:lnTo>
                <a:lnTo>
                  <a:pt x="199" y="391"/>
                </a:lnTo>
                <a:lnTo>
                  <a:pt x="146" y="373"/>
                </a:lnTo>
                <a:lnTo>
                  <a:pt x="119" y="363"/>
                </a:lnTo>
                <a:lnTo>
                  <a:pt x="93" y="351"/>
                </a:lnTo>
                <a:lnTo>
                  <a:pt x="79" y="344"/>
                </a:lnTo>
                <a:lnTo>
                  <a:pt x="68" y="336"/>
                </a:lnTo>
                <a:lnTo>
                  <a:pt x="57" y="328"/>
                </a:lnTo>
                <a:lnTo>
                  <a:pt x="46" y="318"/>
                </a:lnTo>
                <a:lnTo>
                  <a:pt x="36" y="307"/>
                </a:lnTo>
                <a:lnTo>
                  <a:pt x="27" y="294"/>
                </a:lnTo>
                <a:lnTo>
                  <a:pt x="19" y="282"/>
                </a:lnTo>
                <a:lnTo>
                  <a:pt x="13" y="267"/>
                </a:lnTo>
                <a:lnTo>
                  <a:pt x="8" y="251"/>
                </a:lnTo>
                <a:lnTo>
                  <a:pt x="4" y="233"/>
                </a:lnTo>
                <a:lnTo>
                  <a:pt x="2" y="213"/>
                </a:lnTo>
                <a:lnTo>
                  <a:pt x="0" y="192"/>
                </a:lnTo>
                <a:lnTo>
                  <a:pt x="0" y="176"/>
                </a:lnTo>
                <a:lnTo>
                  <a:pt x="2" y="161"/>
                </a:lnTo>
                <a:lnTo>
                  <a:pt x="4" y="148"/>
                </a:lnTo>
                <a:lnTo>
                  <a:pt x="8" y="134"/>
                </a:lnTo>
                <a:lnTo>
                  <a:pt x="11" y="122"/>
                </a:lnTo>
                <a:lnTo>
                  <a:pt x="15" y="111"/>
                </a:lnTo>
                <a:lnTo>
                  <a:pt x="21" y="100"/>
                </a:lnTo>
                <a:lnTo>
                  <a:pt x="26" y="90"/>
                </a:lnTo>
                <a:lnTo>
                  <a:pt x="34" y="80"/>
                </a:lnTo>
                <a:lnTo>
                  <a:pt x="40" y="71"/>
                </a:lnTo>
                <a:lnTo>
                  <a:pt x="48" y="63"/>
                </a:lnTo>
                <a:lnTo>
                  <a:pt x="56" y="55"/>
                </a:lnTo>
                <a:lnTo>
                  <a:pt x="73" y="42"/>
                </a:lnTo>
                <a:lnTo>
                  <a:pt x="93" y="31"/>
                </a:lnTo>
                <a:lnTo>
                  <a:pt x="114" y="22"/>
                </a:lnTo>
                <a:lnTo>
                  <a:pt x="135" y="15"/>
                </a:lnTo>
                <a:lnTo>
                  <a:pt x="157" y="10"/>
                </a:lnTo>
                <a:lnTo>
                  <a:pt x="179" y="6"/>
                </a:lnTo>
                <a:lnTo>
                  <a:pt x="201" y="2"/>
                </a:lnTo>
                <a:lnTo>
                  <a:pt x="223" y="1"/>
                </a:lnTo>
                <a:lnTo>
                  <a:pt x="266" y="0"/>
                </a:lnTo>
                <a:lnTo>
                  <a:pt x="312" y="0"/>
                </a:lnTo>
                <a:lnTo>
                  <a:pt x="345" y="2"/>
                </a:lnTo>
                <a:lnTo>
                  <a:pt x="375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033" name="Freeform 10"/>
          <p:cNvSpPr>
            <a:spLocks/>
          </p:cNvSpPr>
          <p:nvPr userDrawn="1"/>
        </p:nvSpPr>
        <p:spPr bwMode="auto">
          <a:xfrm>
            <a:off x="4681538" y="1285887"/>
            <a:ext cx="241300" cy="269875"/>
          </a:xfrm>
          <a:custGeom>
            <a:avLst/>
            <a:gdLst>
              <a:gd name="T0" fmla="*/ 162 w 561"/>
              <a:gd name="T1" fmla="*/ 0 h 625"/>
              <a:gd name="T2" fmla="*/ 162 w 561"/>
              <a:gd name="T3" fmla="*/ 256 h 625"/>
              <a:gd name="T4" fmla="*/ 355 w 561"/>
              <a:gd name="T5" fmla="*/ 0 h 625"/>
              <a:gd name="T6" fmla="*/ 552 w 561"/>
              <a:gd name="T7" fmla="*/ 0 h 625"/>
              <a:gd name="T8" fmla="*/ 325 w 561"/>
              <a:gd name="T9" fmla="*/ 295 h 625"/>
              <a:gd name="T10" fmla="*/ 561 w 561"/>
              <a:gd name="T11" fmla="*/ 621 h 625"/>
              <a:gd name="T12" fmla="*/ 359 w 561"/>
              <a:gd name="T13" fmla="*/ 621 h 625"/>
              <a:gd name="T14" fmla="*/ 162 w 561"/>
              <a:gd name="T15" fmla="*/ 345 h 625"/>
              <a:gd name="T16" fmla="*/ 162 w 561"/>
              <a:gd name="T17" fmla="*/ 625 h 625"/>
              <a:gd name="T18" fmla="*/ 0 w 561"/>
              <a:gd name="T19" fmla="*/ 625 h 625"/>
              <a:gd name="T20" fmla="*/ 0 w 561"/>
              <a:gd name="T21" fmla="*/ 0 h 625"/>
              <a:gd name="T22" fmla="*/ 162 w 561"/>
              <a:gd name="T23" fmla="*/ 0 h 6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61" h="625">
                <a:moveTo>
                  <a:pt x="162" y="0"/>
                </a:moveTo>
                <a:lnTo>
                  <a:pt x="162" y="256"/>
                </a:lnTo>
                <a:lnTo>
                  <a:pt x="355" y="0"/>
                </a:lnTo>
                <a:lnTo>
                  <a:pt x="552" y="0"/>
                </a:lnTo>
                <a:lnTo>
                  <a:pt x="325" y="295"/>
                </a:lnTo>
                <a:lnTo>
                  <a:pt x="561" y="621"/>
                </a:lnTo>
                <a:lnTo>
                  <a:pt x="359" y="621"/>
                </a:lnTo>
                <a:lnTo>
                  <a:pt x="162" y="345"/>
                </a:lnTo>
                <a:lnTo>
                  <a:pt x="162" y="625"/>
                </a:lnTo>
                <a:lnTo>
                  <a:pt x="0" y="625"/>
                </a:lnTo>
                <a:lnTo>
                  <a:pt x="0" y="0"/>
                </a:lnTo>
                <a:lnTo>
                  <a:pt x="16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034" name="Freeform 12"/>
          <p:cNvSpPr>
            <a:spLocks/>
          </p:cNvSpPr>
          <p:nvPr userDrawn="1"/>
        </p:nvSpPr>
        <p:spPr bwMode="auto">
          <a:xfrm>
            <a:off x="3887788" y="511175"/>
            <a:ext cx="476250" cy="517525"/>
          </a:xfrm>
          <a:custGeom>
            <a:avLst/>
            <a:gdLst>
              <a:gd name="T0" fmla="*/ 1069 w 1104"/>
              <a:gd name="T1" fmla="*/ 0 h 1202"/>
              <a:gd name="T2" fmla="*/ 1093 w 1104"/>
              <a:gd name="T3" fmla="*/ 133 h 1202"/>
              <a:gd name="T4" fmla="*/ 1100 w 1104"/>
              <a:gd name="T5" fmla="*/ 205 h 1202"/>
              <a:gd name="T6" fmla="*/ 1104 w 1104"/>
              <a:gd name="T7" fmla="*/ 271 h 1202"/>
              <a:gd name="T8" fmla="*/ 1104 w 1104"/>
              <a:gd name="T9" fmla="*/ 298 h 1202"/>
              <a:gd name="T10" fmla="*/ 1100 w 1104"/>
              <a:gd name="T11" fmla="*/ 354 h 1202"/>
              <a:gd name="T12" fmla="*/ 1093 w 1104"/>
              <a:gd name="T13" fmla="*/ 413 h 1202"/>
              <a:gd name="T14" fmla="*/ 1082 w 1104"/>
              <a:gd name="T15" fmla="*/ 474 h 1202"/>
              <a:gd name="T16" fmla="*/ 1067 w 1104"/>
              <a:gd name="T17" fmla="*/ 537 h 1202"/>
              <a:gd name="T18" fmla="*/ 1048 w 1104"/>
              <a:gd name="T19" fmla="*/ 601 h 1202"/>
              <a:gd name="T20" fmla="*/ 1025 w 1104"/>
              <a:gd name="T21" fmla="*/ 664 h 1202"/>
              <a:gd name="T22" fmla="*/ 998 w 1104"/>
              <a:gd name="T23" fmla="*/ 727 h 1202"/>
              <a:gd name="T24" fmla="*/ 964 w 1104"/>
              <a:gd name="T25" fmla="*/ 789 h 1202"/>
              <a:gd name="T26" fmla="*/ 928 w 1104"/>
              <a:gd name="T27" fmla="*/ 849 h 1202"/>
              <a:gd name="T28" fmla="*/ 886 w 1104"/>
              <a:gd name="T29" fmla="*/ 906 h 1202"/>
              <a:gd name="T30" fmla="*/ 839 w 1104"/>
              <a:gd name="T31" fmla="*/ 959 h 1202"/>
              <a:gd name="T32" fmla="*/ 786 w 1104"/>
              <a:gd name="T33" fmla="*/ 1008 h 1202"/>
              <a:gd name="T34" fmla="*/ 728 w 1104"/>
              <a:gd name="T35" fmla="*/ 1053 h 1202"/>
              <a:gd name="T36" fmla="*/ 664 w 1104"/>
              <a:gd name="T37" fmla="*/ 1092 h 1202"/>
              <a:gd name="T38" fmla="*/ 594 w 1104"/>
              <a:gd name="T39" fmla="*/ 1125 h 1202"/>
              <a:gd name="T40" fmla="*/ 557 w 1104"/>
              <a:gd name="T41" fmla="*/ 1138 h 1202"/>
              <a:gd name="T42" fmla="*/ 437 w 1104"/>
              <a:gd name="T43" fmla="*/ 1172 h 1202"/>
              <a:gd name="T44" fmla="*/ 347 w 1104"/>
              <a:gd name="T45" fmla="*/ 1193 h 1202"/>
              <a:gd name="T46" fmla="*/ 291 w 1104"/>
              <a:gd name="T47" fmla="*/ 1201 h 1202"/>
              <a:gd name="T48" fmla="*/ 0 w 1104"/>
              <a:gd name="T49" fmla="*/ 1198 h 1202"/>
              <a:gd name="T50" fmla="*/ 0 w 1104"/>
              <a:gd name="T51" fmla="*/ 729 h 1202"/>
              <a:gd name="T52" fmla="*/ 43 w 1104"/>
              <a:gd name="T53" fmla="*/ 752 h 1202"/>
              <a:gd name="T54" fmla="*/ 90 w 1104"/>
              <a:gd name="T55" fmla="*/ 766 h 1202"/>
              <a:gd name="T56" fmla="*/ 139 w 1104"/>
              <a:gd name="T57" fmla="*/ 776 h 1202"/>
              <a:gd name="T58" fmla="*/ 187 w 1104"/>
              <a:gd name="T59" fmla="*/ 779 h 1202"/>
              <a:gd name="T60" fmla="*/ 207 w 1104"/>
              <a:gd name="T61" fmla="*/ 779 h 1202"/>
              <a:gd name="T62" fmla="*/ 246 w 1104"/>
              <a:gd name="T63" fmla="*/ 774 h 1202"/>
              <a:gd name="T64" fmla="*/ 282 w 1104"/>
              <a:gd name="T65" fmla="*/ 765 h 1202"/>
              <a:gd name="T66" fmla="*/ 317 w 1104"/>
              <a:gd name="T67" fmla="*/ 752 h 1202"/>
              <a:gd name="T68" fmla="*/ 349 w 1104"/>
              <a:gd name="T69" fmla="*/ 736 h 1202"/>
              <a:gd name="T70" fmla="*/ 378 w 1104"/>
              <a:gd name="T71" fmla="*/ 715 h 1202"/>
              <a:gd name="T72" fmla="*/ 406 w 1104"/>
              <a:gd name="T73" fmla="*/ 691 h 1202"/>
              <a:gd name="T74" fmla="*/ 431 w 1104"/>
              <a:gd name="T75" fmla="*/ 665 h 1202"/>
              <a:gd name="T76" fmla="*/ 455 w 1104"/>
              <a:gd name="T77" fmla="*/ 636 h 1202"/>
              <a:gd name="T78" fmla="*/ 475 w 1104"/>
              <a:gd name="T79" fmla="*/ 604 h 1202"/>
              <a:gd name="T80" fmla="*/ 494 w 1104"/>
              <a:gd name="T81" fmla="*/ 568 h 1202"/>
              <a:gd name="T82" fmla="*/ 510 w 1104"/>
              <a:gd name="T83" fmla="*/ 532 h 1202"/>
              <a:gd name="T84" fmla="*/ 530 w 1104"/>
              <a:gd name="T85" fmla="*/ 473 h 1202"/>
              <a:gd name="T86" fmla="*/ 547 w 1104"/>
              <a:gd name="T87" fmla="*/ 389 h 1202"/>
              <a:gd name="T88" fmla="*/ 552 w 1104"/>
              <a:gd name="T89" fmla="*/ 177 h 1202"/>
              <a:gd name="T90" fmla="*/ 547 w 1104"/>
              <a:gd name="T91" fmla="*/ 158 h 1202"/>
              <a:gd name="T92" fmla="*/ 533 w 1104"/>
              <a:gd name="T93" fmla="*/ 89 h 1202"/>
              <a:gd name="T94" fmla="*/ 521 w 1104"/>
              <a:gd name="T95" fmla="*/ 42 h 1202"/>
              <a:gd name="T96" fmla="*/ 507 w 1104"/>
              <a:gd name="T97" fmla="*/ 10 h 1202"/>
              <a:gd name="T98" fmla="*/ 1069 w 1104"/>
              <a:gd name="T99" fmla="*/ 0 h 120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04" h="1202">
                <a:moveTo>
                  <a:pt x="1069" y="0"/>
                </a:moveTo>
                <a:lnTo>
                  <a:pt x="1069" y="0"/>
                </a:lnTo>
                <a:lnTo>
                  <a:pt x="1080" y="64"/>
                </a:lnTo>
                <a:lnTo>
                  <a:pt x="1093" y="133"/>
                </a:lnTo>
                <a:lnTo>
                  <a:pt x="1096" y="169"/>
                </a:lnTo>
                <a:lnTo>
                  <a:pt x="1100" y="205"/>
                </a:lnTo>
                <a:lnTo>
                  <a:pt x="1102" y="239"/>
                </a:lnTo>
                <a:lnTo>
                  <a:pt x="1104" y="271"/>
                </a:lnTo>
                <a:lnTo>
                  <a:pt x="1104" y="298"/>
                </a:lnTo>
                <a:lnTo>
                  <a:pt x="1102" y="325"/>
                </a:lnTo>
                <a:lnTo>
                  <a:pt x="1100" y="354"/>
                </a:lnTo>
                <a:lnTo>
                  <a:pt x="1096" y="383"/>
                </a:lnTo>
                <a:lnTo>
                  <a:pt x="1093" y="413"/>
                </a:lnTo>
                <a:lnTo>
                  <a:pt x="1088" y="444"/>
                </a:lnTo>
                <a:lnTo>
                  <a:pt x="1082" y="474"/>
                </a:lnTo>
                <a:lnTo>
                  <a:pt x="1075" y="505"/>
                </a:lnTo>
                <a:lnTo>
                  <a:pt x="1067" y="537"/>
                </a:lnTo>
                <a:lnTo>
                  <a:pt x="1058" y="569"/>
                </a:lnTo>
                <a:lnTo>
                  <a:pt x="1048" y="601"/>
                </a:lnTo>
                <a:lnTo>
                  <a:pt x="1037" y="632"/>
                </a:lnTo>
                <a:lnTo>
                  <a:pt x="1025" y="664"/>
                </a:lnTo>
                <a:lnTo>
                  <a:pt x="1011" y="696"/>
                </a:lnTo>
                <a:lnTo>
                  <a:pt x="998" y="727"/>
                </a:lnTo>
                <a:lnTo>
                  <a:pt x="982" y="758"/>
                </a:lnTo>
                <a:lnTo>
                  <a:pt x="964" y="789"/>
                </a:lnTo>
                <a:lnTo>
                  <a:pt x="947" y="819"/>
                </a:lnTo>
                <a:lnTo>
                  <a:pt x="928" y="849"/>
                </a:lnTo>
                <a:lnTo>
                  <a:pt x="908" y="877"/>
                </a:lnTo>
                <a:lnTo>
                  <a:pt x="886" y="906"/>
                </a:lnTo>
                <a:lnTo>
                  <a:pt x="862" y="933"/>
                </a:lnTo>
                <a:lnTo>
                  <a:pt x="839" y="959"/>
                </a:lnTo>
                <a:lnTo>
                  <a:pt x="813" y="984"/>
                </a:lnTo>
                <a:lnTo>
                  <a:pt x="786" y="1008"/>
                </a:lnTo>
                <a:lnTo>
                  <a:pt x="758" y="1031"/>
                </a:lnTo>
                <a:lnTo>
                  <a:pt x="728" y="1053"/>
                </a:lnTo>
                <a:lnTo>
                  <a:pt x="696" y="1073"/>
                </a:lnTo>
                <a:lnTo>
                  <a:pt x="664" y="1092"/>
                </a:lnTo>
                <a:lnTo>
                  <a:pt x="629" y="1109"/>
                </a:lnTo>
                <a:lnTo>
                  <a:pt x="594" y="1125"/>
                </a:lnTo>
                <a:lnTo>
                  <a:pt x="557" y="1138"/>
                </a:lnTo>
                <a:lnTo>
                  <a:pt x="516" y="1151"/>
                </a:lnTo>
                <a:lnTo>
                  <a:pt x="437" y="1172"/>
                </a:lnTo>
                <a:lnTo>
                  <a:pt x="392" y="1184"/>
                </a:lnTo>
                <a:lnTo>
                  <a:pt x="347" y="1193"/>
                </a:lnTo>
                <a:lnTo>
                  <a:pt x="307" y="1200"/>
                </a:lnTo>
                <a:lnTo>
                  <a:pt x="291" y="1201"/>
                </a:lnTo>
                <a:lnTo>
                  <a:pt x="276" y="1202"/>
                </a:lnTo>
                <a:lnTo>
                  <a:pt x="0" y="1198"/>
                </a:lnTo>
                <a:lnTo>
                  <a:pt x="0" y="729"/>
                </a:lnTo>
                <a:lnTo>
                  <a:pt x="21" y="742"/>
                </a:lnTo>
                <a:lnTo>
                  <a:pt x="43" y="752"/>
                </a:lnTo>
                <a:lnTo>
                  <a:pt x="67" y="760"/>
                </a:lnTo>
                <a:lnTo>
                  <a:pt x="90" y="766"/>
                </a:lnTo>
                <a:lnTo>
                  <a:pt x="115" y="772"/>
                </a:lnTo>
                <a:lnTo>
                  <a:pt x="139" y="776"/>
                </a:lnTo>
                <a:lnTo>
                  <a:pt x="163" y="777"/>
                </a:lnTo>
                <a:lnTo>
                  <a:pt x="187" y="779"/>
                </a:lnTo>
                <a:lnTo>
                  <a:pt x="207" y="779"/>
                </a:lnTo>
                <a:lnTo>
                  <a:pt x="227" y="776"/>
                </a:lnTo>
                <a:lnTo>
                  <a:pt x="246" y="774"/>
                </a:lnTo>
                <a:lnTo>
                  <a:pt x="265" y="770"/>
                </a:lnTo>
                <a:lnTo>
                  <a:pt x="282" y="765"/>
                </a:lnTo>
                <a:lnTo>
                  <a:pt x="299" y="759"/>
                </a:lnTo>
                <a:lnTo>
                  <a:pt x="317" y="752"/>
                </a:lnTo>
                <a:lnTo>
                  <a:pt x="333" y="744"/>
                </a:lnTo>
                <a:lnTo>
                  <a:pt x="349" y="736"/>
                </a:lnTo>
                <a:lnTo>
                  <a:pt x="363" y="726"/>
                </a:lnTo>
                <a:lnTo>
                  <a:pt x="378" y="715"/>
                </a:lnTo>
                <a:lnTo>
                  <a:pt x="393" y="704"/>
                </a:lnTo>
                <a:lnTo>
                  <a:pt x="406" y="691"/>
                </a:lnTo>
                <a:lnTo>
                  <a:pt x="419" y="679"/>
                </a:lnTo>
                <a:lnTo>
                  <a:pt x="431" y="665"/>
                </a:lnTo>
                <a:lnTo>
                  <a:pt x="443" y="651"/>
                </a:lnTo>
                <a:lnTo>
                  <a:pt x="455" y="636"/>
                </a:lnTo>
                <a:lnTo>
                  <a:pt x="466" y="620"/>
                </a:lnTo>
                <a:lnTo>
                  <a:pt x="475" y="604"/>
                </a:lnTo>
                <a:lnTo>
                  <a:pt x="485" y="586"/>
                </a:lnTo>
                <a:lnTo>
                  <a:pt x="494" y="568"/>
                </a:lnTo>
                <a:lnTo>
                  <a:pt x="503" y="551"/>
                </a:lnTo>
                <a:lnTo>
                  <a:pt x="510" y="532"/>
                </a:lnTo>
                <a:lnTo>
                  <a:pt x="517" y="513"/>
                </a:lnTo>
                <a:lnTo>
                  <a:pt x="530" y="473"/>
                </a:lnTo>
                <a:lnTo>
                  <a:pt x="540" y="431"/>
                </a:lnTo>
                <a:lnTo>
                  <a:pt x="547" y="389"/>
                </a:lnTo>
                <a:lnTo>
                  <a:pt x="552" y="345"/>
                </a:lnTo>
                <a:lnTo>
                  <a:pt x="552" y="177"/>
                </a:lnTo>
                <a:lnTo>
                  <a:pt x="547" y="158"/>
                </a:lnTo>
                <a:lnTo>
                  <a:pt x="542" y="136"/>
                </a:lnTo>
                <a:lnTo>
                  <a:pt x="533" y="89"/>
                </a:lnTo>
                <a:lnTo>
                  <a:pt x="527" y="65"/>
                </a:lnTo>
                <a:lnTo>
                  <a:pt x="521" y="42"/>
                </a:lnTo>
                <a:lnTo>
                  <a:pt x="512" y="20"/>
                </a:lnTo>
                <a:lnTo>
                  <a:pt x="507" y="10"/>
                </a:lnTo>
                <a:lnTo>
                  <a:pt x="503" y="0"/>
                </a:lnTo>
                <a:lnTo>
                  <a:pt x="1069" y="0"/>
                </a:lnTo>
                <a:close/>
              </a:path>
            </a:pathLst>
          </a:custGeom>
          <a:solidFill>
            <a:srgbClr val="A5CC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035" name="Freeform 7"/>
          <p:cNvSpPr>
            <a:spLocks/>
          </p:cNvSpPr>
          <p:nvPr userDrawn="1"/>
        </p:nvSpPr>
        <p:spPr bwMode="auto">
          <a:xfrm>
            <a:off x="1588" y="1588"/>
            <a:ext cx="3605212" cy="3952875"/>
          </a:xfrm>
          <a:custGeom>
            <a:avLst/>
            <a:gdLst>
              <a:gd name="T0" fmla="*/ 8192 w 8367"/>
              <a:gd name="T1" fmla="*/ 95 h 9176"/>
              <a:gd name="T2" fmla="*/ 8254 w 8367"/>
              <a:gd name="T3" fmla="*/ 441 h 9176"/>
              <a:gd name="T4" fmla="*/ 8318 w 8367"/>
              <a:gd name="T5" fmla="*/ 885 h 9176"/>
              <a:gd name="T6" fmla="*/ 8361 w 8367"/>
              <a:gd name="T7" fmla="*/ 1294 h 9176"/>
              <a:gd name="T8" fmla="*/ 8367 w 8367"/>
              <a:gd name="T9" fmla="*/ 2257 h 9176"/>
              <a:gd name="T10" fmla="*/ 8313 w 8367"/>
              <a:gd name="T11" fmla="*/ 2858 h 9176"/>
              <a:gd name="T12" fmla="*/ 8256 w 8367"/>
              <a:gd name="T13" fmla="*/ 3259 h 9176"/>
              <a:gd name="T14" fmla="*/ 8149 w 8367"/>
              <a:gd name="T15" fmla="*/ 3795 h 9176"/>
              <a:gd name="T16" fmla="*/ 8001 w 8367"/>
              <a:gd name="T17" fmla="*/ 4331 h 9176"/>
              <a:gd name="T18" fmla="*/ 7811 w 8367"/>
              <a:gd name="T19" fmla="*/ 4868 h 9176"/>
              <a:gd name="T20" fmla="*/ 7640 w 8367"/>
              <a:gd name="T21" fmla="*/ 5266 h 9176"/>
              <a:gd name="T22" fmla="*/ 7379 w 8367"/>
              <a:gd name="T23" fmla="*/ 5794 h 9176"/>
              <a:gd name="T24" fmla="*/ 7229 w 8367"/>
              <a:gd name="T25" fmla="*/ 6058 h 9176"/>
              <a:gd name="T26" fmla="*/ 7062 w 8367"/>
              <a:gd name="T27" fmla="*/ 6323 h 9176"/>
              <a:gd name="T28" fmla="*/ 6881 w 8367"/>
              <a:gd name="T29" fmla="*/ 6585 h 9176"/>
              <a:gd name="T30" fmla="*/ 6681 w 8367"/>
              <a:gd name="T31" fmla="*/ 6849 h 9176"/>
              <a:gd name="T32" fmla="*/ 6460 w 8367"/>
              <a:gd name="T33" fmla="*/ 7111 h 9176"/>
              <a:gd name="T34" fmla="*/ 6309 w 8367"/>
              <a:gd name="T35" fmla="*/ 7267 h 9176"/>
              <a:gd name="T36" fmla="*/ 6093 w 8367"/>
              <a:gd name="T37" fmla="*/ 7474 h 9176"/>
              <a:gd name="T38" fmla="*/ 5918 w 8367"/>
              <a:gd name="T39" fmla="*/ 7626 h 9176"/>
              <a:gd name="T40" fmla="*/ 5671 w 8367"/>
              <a:gd name="T41" fmla="*/ 7821 h 9176"/>
              <a:gd name="T42" fmla="*/ 5424 w 8367"/>
              <a:gd name="T43" fmla="*/ 7997 h 9176"/>
              <a:gd name="T44" fmla="*/ 5179 w 8367"/>
              <a:gd name="T45" fmla="*/ 8154 h 9176"/>
              <a:gd name="T46" fmla="*/ 4934 w 8367"/>
              <a:gd name="T47" fmla="*/ 8296 h 9176"/>
              <a:gd name="T48" fmla="*/ 4689 w 8367"/>
              <a:gd name="T49" fmla="*/ 8422 h 9176"/>
              <a:gd name="T50" fmla="*/ 4320 w 8367"/>
              <a:gd name="T51" fmla="*/ 8587 h 9176"/>
              <a:gd name="T52" fmla="*/ 3999 w 8367"/>
              <a:gd name="T53" fmla="*/ 8710 h 9176"/>
              <a:gd name="T54" fmla="*/ 3692 w 8367"/>
              <a:gd name="T55" fmla="*/ 8812 h 9176"/>
              <a:gd name="T56" fmla="*/ 3386 w 8367"/>
              <a:gd name="T57" fmla="*/ 8899 h 9176"/>
              <a:gd name="T58" fmla="*/ 3079 w 8367"/>
              <a:gd name="T59" fmla="*/ 8972 h 9176"/>
              <a:gd name="T60" fmla="*/ 2696 w 8367"/>
              <a:gd name="T61" fmla="*/ 9046 h 9176"/>
              <a:gd name="T62" fmla="*/ 2082 w 8367"/>
              <a:gd name="T63" fmla="*/ 9129 h 9176"/>
              <a:gd name="T64" fmla="*/ 1395 w 8367"/>
              <a:gd name="T65" fmla="*/ 9176 h 9176"/>
              <a:gd name="T66" fmla="*/ 0 w 8367"/>
              <a:gd name="T67" fmla="*/ 5613 h 9176"/>
              <a:gd name="T68" fmla="*/ 223 w 8367"/>
              <a:gd name="T69" fmla="*/ 5694 h 9176"/>
              <a:gd name="T70" fmla="*/ 522 w 8367"/>
              <a:gd name="T71" fmla="*/ 5781 h 9176"/>
              <a:gd name="T72" fmla="*/ 821 w 8367"/>
              <a:gd name="T73" fmla="*/ 5837 h 9176"/>
              <a:gd name="T74" fmla="*/ 1119 w 8367"/>
              <a:gd name="T75" fmla="*/ 5863 h 9176"/>
              <a:gd name="T76" fmla="*/ 1294 w 8367"/>
              <a:gd name="T77" fmla="*/ 5862 h 9176"/>
              <a:gd name="T78" fmla="*/ 1496 w 8367"/>
              <a:gd name="T79" fmla="*/ 5846 h 9176"/>
              <a:gd name="T80" fmla="*/ 1697 w 8367"/>
              <a:gd name="T81" fmla="*/ 5814 h 9176"/>
              <a:gd name="T82" fmla="*/ 1895 w 8367"/>
              <a:gd name="T83" fmla="*/ 5765 h 9176"/>
              <a:gd name="T84" fmla="*/ 2091 w 8367"/>
              <a:gd name="T85" fmla="*/ 5699 h 9176"/>
              <a:gd name="T86" fmla="*/ 2282 w 8367"/>
              <a:gd name="T87" fmla="*/ 5617 h 9176"/>
              <a:gd name="T88" fmla="*/ 2468 w 8367"/>
              <a:gd name="T89" fmla="*/ 5517 h 9176"/>
              <a:gd name="T90" fmla="*/ 2648 w 8367"/>
              <a:gd name="T91" fmla="*/ 5401 h 9176"/>
              <a:gd name="T92" fmla="*/ 2821 w 8367"/>
              <a:gd name="T93" fmla="*/ 5268 h 9176"/>
              <a:gd name="T94" fmla="*/ 2986 w 8367"/>
              <a:gd name="T95" fmla="*/ 5118 h 9176"/>
              <a:gd name="T96" fmla="*/ 3143 w 8367"/>
              <a:gd name="T97" fmla="*/ 4949 h 9176"/>
              <a:gd name="T98" fmla="*/ 3289 w 8367"/>
              <a:gd name="T99" fmla="*/ 4764 h 9176"/>
              <a:gd name="T100" fmla="*/ 3425 w 8367"/>
              <a:gd name="T101" fmla="*/ 4561 h 9176"/>
              <a:gd name="T102" fmla="*/ 3551 w 8367"/>
              <a:gd name="T103" fmla="*/ 4340 h 9176"/>
              <a:gd name="T104" fmla="*/ 3661 w 8367"/>
              <a:gd name="T105" fmla="*/ 4103 h 9176"/>
              <a:gd name="T106" fmla="*/ 3760 w 8367"/>
              <a:gd name="T107" fmla="*/ 3846 h 9176"/>
              <a:gd name="T108" fmla="*/ 3830 w 8367"/>
              <a:gd name="T109" fmla="*/ 3623 h 9176"/>
              <a:gd name="T110" fmla="*/ 3923 w 8367"/>
              <a:gd name="T111" fmla="*/ 3261 h 9176"/>
              <a:gd name="T112" fmla="*/ 3977 w 8367"/>
              <a:gd name="T113" fmla="*/ 2996 h 9176"/>
              <a:gd name="T114" fmla="*/ 4020 w 8367"/>
              <a:gd name="T115" fmla="*/ 2702 h 9176"/>
              <a:gd name="T116" fmla="*/ 4070 w 8367"/>
              <a:gd name="T117" fmla="*/ 2213 h 9176"/>
              <a:gd name="T118" fmla="*/ 4038 w 8367"/>
              <a:gd name="T119" fmla="*/ 1018 h 9176"/>
              <a:gd name="T120" fmla="*/ 3994 w 8367"/>
              <a:gd name="T121" fmla="*/ 678 h 9176"/>
              <a:gd name="T122" fmla="*/ 3925 w 8367"/>
              <a:gd name="T123" fmla="*/ 338 h 9176"/>
              <a:gd name="T124" fmla="*/ 3824 w 8367"/>
              <a:gd name="T125" fmla="*/ 0 h 917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367" h="9176">
                <a:moveTo>
                  <a:pt x="8170" y="0"/>
                </a:moveTo>
                <a:lnTo>
                  <a:pt x="8170" y="0"/>
                </a:lnTo>
                <a:lnTo>
                  <a:pt x="8180" y="40"/>
                </a:lnTo>
                <a:lnTo>
                  <a:pt x="8192" y="95"/>
                </a:lnTo>
                <a:lnTo>
                  <a:pt x="8207" y="166"/>
                </a:lnTo>
                <a:lnTo>
                  <a:pt x="8222" y="248"/>
                </a:lnTo>
                <a:lnTo>
                  <a:pt x="8238" y="340"/>
                </a:lnTo>
                <a:lnTo>
                  <a:pt x="8254" y="441"/>
                </a:lnTo>
                <a:lnTo>
                  <a:pt x="8271" y="549"/>
                </a:lnTo>
                <a:lnTo>
                  <a:pt x="8287" y="660"/>
                </a:lnTo>
                <a:lnTo>
                  <a:pt x="8303" y="773"/>
                </a:lnTo>
                <a:lnTo>
                  <a:pt x="8318" y="885"/>
                </a:lnTo>
                <a:lnTo>
                  <a:pt x="8331" y="996"/>
                </a:lnTo>
                <a:lnTo>
                  <a:pt x="8344" y="1102"/>
                </a:lnTo>
                <a:lnTo>
                  <a:pt x="8353" y="1203"/>
                </a:lnTo>
                <a:lnTo>
                  <a:pt x="8361" y="1294"/>
                </a:lnTo>
                <a:lnTo>
                  <a:pt x="8366" y="1375"/>
                </a:lnTo>
                <a:lnTo>
                  <a:pt x="8367" y="1411"/>
                </a:lnTo>
                <a:lnTo>
                  <a:pt x="8367" y="1444"/>
                </a:lnTo>
                <a:lnTo>
                  <a:pt x="8367" y="2257"/>
                </a:lnTo>
                <a:lnTo>
                  <a:pt x="8355" y="2409"/>
                </a:lnTo>
                <a:lnTo>
                  <a:pt x="8342" y="2559"/>
                </a:lnTo>
                <a:lnTo>
                  <a:pt x="8313" y="2858"/>
                </a:lnTo>
                <a:lnTo>
                  <a:pt x="8296" y="2992"/>
                </a:lnTo>
                <a:lnTo>
                  <a:pt x="8277" y="3125"/>
                </a:lnTo>
                <a:lnTo>
                  <a:pt x="8256" y="3259"/>
                </a:lnTo>
                <a:lnTo>
                  <a:pt x="8233" y="3392"/>
                </a:lnTo>
                <a:lnTo>
                  <a:pt x="8207" y="3526"/>
                </a:lnTo>
                <a:lnTo>
                  <a:pt x="8179" y="3660"/>
                </a:lnTo>
                <a:lnTo>
                  <a:pt x="8149" y="3795"/>
                </a:lnTo>
                <a:lnTo>
                  <a:pt x="8116" y="3928"/>
                </a:lnTo>
                <a:lnTo>
                  <a:pt x="8080" y="4062"/>
                </a:lnTo>
                <a:lnTo>
                  <a:pt x="8042" y="4196"/>
                </a:lnTo>
                <a:lnTo>
                  <a:pt x="8001" y="4331"/>
                </a:lnTo>
                <a:lnTo>
                  <a:pt x="7958" y="4465"/>
                </a:lnTo>
                <a:lnTo>
                  <a:pt x="7911" y="4599"/>
                </a:lnTo>
                <a:lnTo>
                  <a:pt x="7863" y="4733"/>
                </a:lnTo>
                <a:lnTo>
                  <a:pt x="7811" y="4868"/>
                </a:lnTo>
                <a:lnTo>
                  <a:pt x="7756" y="5002"/>
                </a:lnTo>
                <a:lnTo>
                  <a:pt x="7699" y="5134"/>
                </a:lnTo>
                <a:lnTo>
                  <a:pt x="7640" y="5266"/>
                </a:lnTo>
                <a:lnTo>
                  <a:pt x="7580" y="5399"/>
                </a:lnTo>
                <a:lnTo>
                  <a:pt x="7516" y="5530"/>
                </a:lnTo>
                <a:lnTo>
                  <a:pt x="7448" y="5662"/>
                </a:lnTo>
                <a:lnTo>
                  <a:pt x="7379" y="5794"/>
                </a:lnTo>
                <a:lnTo>
                  <a:pt x="7342" y="5861"/>
                </a:lnTo>
                <a:lnTo>
                  <a:pt x="7305" y="5926"/>
                </a:lnTo>
                <a:lnTo>
                  <a:pt x="7267" y="5992"/>
                </a:lnTo>
                <a:lnTo>
                  <a:pt x="7229" y="6058"/>
                </a:lnTo>
                <a:lnTo>
                  <a:pt x="7188" y="6124"/>
                </a:lnTo>
                <a:lnTo>
                  <a:pt x="7147" y="6191"/>
                </a:lnTo>
                <a:lnTo>
                  <a:pt x="7106" y="6256"/>
                </a:lnTo>
                <a:lnTo>
                  <a:pt x="7062" y="6323"/>
                </a:lnTo>
                <a:lnTo>
                  <a:pt x="7019" y="6388"/>
                </a:lnTo>
                <a:lnTo>
                  <a:pt x="6974" y="6453"/>
                </a:lnTo>
                <a:lnTo>
                  <a:pt x="6928" y="6520"/>
                </a:lnTo>
                <a:lnTo>
                  <a:pt x="6881" y="6585"/>
                </a:lnTo>
                <a:lnTo>
                  <a:pt x="6832" y="6652"/>
                </a:lnTo>
                <a:lnTo>
                  <a:pt x="6783" y="6717"/>
                </a:lnTo>
                <a:lnTo>
                  <a:pt x="6732" y="6782"/>
                </a:lnTo>
                <a:lnTo>
                  <a:pt x="6681" y="6849"/>
                </a:lnTo>
                <a:lnTo>
                  <a:pt x="6628" y="6914"/>
                </a:lnTo>
                <a:lnTo>
                  <a:pt x="6573" y="6979"/>
                </a:lnTo>
                <a:lnTo>
                  <a:pt x="6517" y="7046"/>
                </a:lnTo>
                <a:lnTo>
                  <a:pt x="6460" y="7111"/>
                </a:lnTo>
                <a:lnTo>
                  <a:pt x="6412" y="7162"/>
                </a:lnTo>
                <a:lnTo>
                  <a:pt x="6362" y="7214"/>
                </a:lnTo>
                <a:lnTo>
                  <a:pt x="6309" y="7267"/>
                </a:lnTo>
                <a:lnTo>
                  <a:pt x="6254" y="7320"/>
                </a:lnTo>
                <a:lnTo>
                  <a:pt x="6200" y="7373"/>
                </a:lnTo>
                <a:lnTo>
                  <a:pt x="6146" y="7425"/>
                </a:lnTo>
                <a:lnTo>
                  <a:pt x="6093" y="7474"/>
                </a:lnTo>
                <a:lnTo>
                  <a:pt x="6041" y="7520"/>
                </a:lnTo>
                <a:lnTo>
                  <a:pt x="5980" y="7573"/>
                </a:lnTo>
                <a:lnTo>
                  <a:pt x="5918" y="7626"/>
                </a:lnTo>
                <a:lnTo>
                  <a:pt x="5855" y="7676"/>
                </a:lnTo>
                <a:lnTo>
                  <a:pt x="5794" y="7726"/>
                </a:lnTo>
                <a:lnTo>
                  <a:pt x="5732" y="7774"/>
                </a:lnTo>
                <a:lnTo>
                  <a:pt x="5671" y="7821"/>
                </a:lnTo>
                <a:lnTo>
                  <a:pt x="5609" y="7866"/>
                </a:lnTo>
                <a:lnTo>
                  <a:pt x="5547" y="7911"/>
                </a:lnTo>
                <a:lnTo>
                  <a:pt x="5486" y="7955"/>
                </a:lnTo>
                <a:lnTo>
                  <a:pt x="5424" y="7997"/>
                </a:lnTo>
                <a:lnTo>
                  <a:pt x="5364" y="8037"/>
                </a:lnTo>
                <a:lnTo>
                  <a:pt x="5302" y="8078"/>
                </a:lnTo>
                <a:lnTo>
                  <a:pt x="5241" y="8116"/>
                </a:lnTo>
                <a:lnTo>
                  <a:pt x="5179" y="8154"/>
                </a:lnTo>
                <a:lnTo>
                  <a:pt x="5117" y="8191"/>
                </a:lnTo>
                <a:lnTo>
                  <a:pt x="5057" y="8227"/>
                </a:lnTo>
                <a:lnTo>
                  <a:pt x="4996" y="8262"/>
                </a:lnTo>
                <a:lnTo>
                  <a:pt x="4934" y="8296"/>
                </a:lnTo>
                <a:lnTo>
                  <a:pt x="4872" y="8329"/>
                </a:lnTo>
                <a:lnTo>
                  <a:pt x="4811" y="8361"/>
                </a:lnTo>
                <a:lnTo>
                  <a:pt x="4750" y="8392"/>
                </a:lnTo>
                <a:lnTo>
                  <a:pt x="4689" y="8422"/>
                </a:lnTo>
                <a:lnTo>
                  <a:pt x="4627" y="8451"/>
                </a:lnTo>
                <a:lnTo>
                  <a:pt x="4566" y="8481"/>
                </a:lnTo>
                <a:lnTo>
                  <a:pt x="4444" y="8535"/>
                </a:lnTo>
                <a:lnTo>
                  <a:pt x="4320" y="8587"/>
                </a:lnTo>
                <a:lnTo>
                  <a:pt x="4199" y="8636"/>
                </a:lnTo>
                <a:lnTo>
                  <a:pt x="4075" y="8683"/>
                </a:lnTo>
                <a:lnTo>
                  <a:pt x="3999" y="8710"/>
                </a:lnTo>
                <a:lnTo>
                  <a:pt x="3923" y="8737"/>
                </a:lnTo>
                <a:lnTo>
                  <a:pt x="3845" y="8763"/>
                </a:lnTo>
                <a:lnTo>
                  <a:pt x="3769" y="8788"/>
                </a:lnTo>
                <a:lnTo>
                  <a:pt x="3692" y="8812"/>
                </a:lnTo>
                <a:lnTo>
                  <a:pt x="3616" y="8834"/>
                </a:lnTo>
                <a:lnTo>
                  <a:pt x="3538" y="8857"/>
                </a:lnTo>
                <a:lnTo>
                  <a:pt x="3462" y="8879"/>
                </a:lnTo>
                <a:lnTo>
                  <a:pt x="3386" y="8899"/>
                </a:lnTo>
                <a:lnTo>
                  <a:pt x="3309" y="8918"/>
                </a:lnTo>
                <a:lnTo>
                  <a:pt x="3232" y="8937"/>
                </a:lnTo>
                <a:lnTo>
                  <a:pt x="3155" y="8955"/>
                </a:lnTo>
                <a:lnTo>
                  <a:pt x="3079" y="8972"/>
                </a:lnTo>
                <a:lnTo>
                  <a:pt x="3002" y="8988"/>
                </a:lnTo>
                <a:lnTo>
                  <a:pt x="2925" y="9003"/>
                </a:lnTo>
                <a:lnTo>
                  <a:pt x="2848" y="9018"/>
                </a:lnTo>
                <a:lnTo>
                  <a:pt x="2696" y="9046"/>
                </a:lnTo>
                <a:lnTo>
                  <a:pt x="2542" y="9071"/>
                </a:lnTo>
                <a:lnTo>
                  <a:pt x="2389" y="9093"/>
                </a:lnTo>
                <a:lnTo>
                  <a:pt x="2235" y="9112"/>
                </a:lnTo>
                <a:lnTo>
                  <a:pt x="2082" y="9129"/>
                </a:lnTo>
                <a:lnTo>
                  <a:pt x="1928" y="9144"/>
                </a:lnTo>
                <a:lnTo>
                  <a:pt x="1776" y="9156"/>
                </a:lnTo>
                <a:lnTo>
                  <a:pt x="1622" y="9166"/>
                </a:lnTo>
                <a:lnTo>
                  <a:pt x="1395" y="9176"/>
                </a:lnTo>
                <a:lnTo>
                  <a:pt x="705" y="9176"/>
                </a:lnTo>
                <a:lnTo>
                  <a:pt x="464" y="9166"/>
                </a:lnTo>
                <a:lnTo>
                  <a:pt x="0" y="9131"/>
                </a:lnTo>
                <a:lnTo>
                  <a:pt x="0" y="5613"/>
                </a:lnTo>
                <a:lnTo>
                  <a:pt x="74" y="5641"/>
                </a:lnTo>
                <a:lnTo>
                  <a:pt x="148" y="5670"/>
                </a:lnTo>
                <a:lnTo>
                  <a:pt x="223" y="5694"/>
                </a:lnTo>
                <a:lnTo>
                  <a:pt x="297" y="5719"/>
                </a:lnTo>
                <a:lnTo>
                  <a:pt x="372" y="5741"/>
                </a:lnTo>
                <a:lnTo>
                  <a:pt x="448" y="5762"/>
                </a:lnTo>
                <a:lnTo>
                  <a:pt x="522" y="5781"/>
                </a:lnTo>
                <a:lnTo>
                  <a:pt x="597" y="5798"/>
                </a:lnTo>
                <a:lnTo>
                  <a:pt x="672" y="5813"/>
                </a:lnTo>
                <a:lnTo>
                  <a:pt x="746" y="5826"/>
                </a:lnTo>
                <a:lnTo>
                  <a:pt x="821" y="5837"/>
                </a:lnTo>
                <a:lnTo>
                  <a:pt x="896" y="5847"/>
                </a:lnTo>
                <a:lnTo>
                  <a:pt x="970" y="5854"/>
                </a:lnTo>
                <a:lnTo>
                  <a:pt x="1045" y="5859"/>
                </a:lnTo>
                <a:lnTo>
                  <a:pt x="1119" y="5863"/>
                </a:lnTo>
                <a:lnTo>
                  <a:pt x="1193" y="5864"/>
                </a:lnTo>
                <a:lnTo>
                  <a:pt x="1243" y="5864"/>
                </a:lnTo>
                <a:lnTo>
                  <a:pt x="1294" y="5862"/>
                </a:lnTo>
                <a:lnTo>
                  <a:pt x="1344" y="5859"/>
                </a:lnTo>
                <a:lnTo>
                  <a:pt x="1395" y="5856"/>
                </a:lnTo>
                <a:lnTo>
                  <a:pt x="1445" y="5852"/>
                </a:lnTo>
                <a:lnTo>
                  <a:pt x="1496" y="5846"/>
                </a:lnTo>
                <a:lnTo>
                  <a:pt x="1546" y="5840"/>
                </a:lnTo>
                <a:lnTo>
                  <a:pt x="1597" y="5832"/>
                </a:lnTo>
                <a:lnTo>
                  <a:pt x="1646" y="5824"/>
                </a:lnTo>
                <a:lnTo>
                  <a:pt x="1697" y="5814"/>
                </a:lnTo>
                <a:lnTo>
                  <a:pt x="1746" y="5803"/>
                </a:lnTo>
                <a:lnTo>
                  <a:pt x="1796" y="5790"/>
                </a:lnTo>
                <a:lnTo>
                  <a:pt x="1846" y="5778"/>
                </a:lnTo>
                <a:lnTo>
                  <a:pt x="1895" y="5765"/>
                </a:lnTo>
                <a:lnTo>
                  <a:pt x="1944" y="5750"/>
                </a:lnTo>
                <a:lnTo>
                  <a:pt x="1994" y="5734"/>
                </a:lnTo>
                <a:lnTo>
                  <a:pt x="2042" y="5716"/>
                </a:lnTo>
                <a:lnTo>
                  <a:pt x="2091" y="5699"/>
                </a:lnTo>
                <a:lnTo>
                  <a:pt x="2139" y="5680"/>
                </a:lnTo>
                <a:lnTo>
                  <a:pt x="2187" y="5660"/>
                </a:lnTo>
                <a:lnTo>
                  <a:pt x="2234" y="5639"/>
                </a:lnTo>
                <a:lnTo>
                  <a:pt x="2282" y="5617"/>
                </a:lnTo>
                <a:lnTo>
                  <a:pt x="2329" y="5593"/>
                </a:lnTo>
                <a:lnTo>
                  <a:pt x="2375" y="5569"/>
                </a:lnTo>
                <a:lnTo>
                  <a:pt x="2421" y="5544"/>
                </a:lnTo>
                <a:lnTo>
                  <a:pt x="2468" y="5517"/>
                </a:lnTo>
                <a:lnTo>
                  <a:pt x="2513" y="5490"/>
                </a:lnTo>
                <a:lnTo>
                  <a:pt x="2559" y="5461"/>
                </a:lnTo>
                <a:lnTo>
                  <a:pt x="2603" y="5432"/>
                </a:lnTo>
                <a:lnTo>
                  <a:pt x="2648" y="5401"/>
                </a:lnTo>
                <a:lnTo>
                  <a:pt x="2692" y="5369"/>
                </a:lnTo>
                <a:lnTo>
                  <a:pt x="2735" y="5336"/>
                </a:lnTo>
                <a:lnTo>
                  <a:pt x="2778" y="5303"/>
                </a:lnTo>
                <a:lnTo>
                  <a:pt x="2821" y="5268"/>
                </a:lnTo>
                <a:lnTo>
                  <a:pt x="2863" y="5231"/>
                </a:lnTo>
                <a:lnTo>
                  <a:pt x="2904" y="5194"/>
                </a:lnTo>
                <a:lnTo>
                  <a:pt x="2946" y="5156"/>
                </a:lnTo>
                <a:lnTo>
                  <a:pt x="2986" y="5118"/>
                </a:lnTo>
                <a:lnTo>
                  <a:pt x="3026" y="5077"/>
                </a:lnTo>
                <a:lnTo>
                  <a:pt x="3065" y="5035"/>
                </a:lnTo>
                <a:lnTo>
                  <a:pt x="3105" y="4993"/>
                </a:lnTo>
                <a:lnTo>
                  <a:pt x="3143" y="4949"/>
                </a:lnTo>
                <a:lnTo>
                  <a:pt x="3180" y="4905"/>
                </a:lnTo>
                <a:lnTo>
                  <a:pt x="3217" y="4859"/>
                </a:lnTo>
                <a:lnTo>
                  <a:pt x="3254" y="4812"/>
                </a:lnTo>
                <a:lnTo>
                  <a:pt x="3289" y="4764"/>
                </a:lnTo>
                <a:lnTo>
                  <a:pt x="3324" y="4715"/>
                </a:lnTo>
                <a:lnTo>
                  <a:pt x="3358" y="4664"/>
                </a:lnTo>
                <a:lnTo>
                  <a:pt x="3393" y="4614"/>
                </a:lnTo>
                <a:lnTo>
                  <a:pt x="3425" y="4561"/>
                </a:lnTo>
                <a:lnTo>
                  <a:pt x="3458" y="4508"/>
                </a:lnTo>
                <a:lnTo>
                  <a:pt x="3489" y="4453"/>
                </a:lnTo>
                <a:lnTo>
                  <a:pt x="3520" y="4397"/>
                </a:lnTo>
                <a:lnTo>
                  <a:pt x="3551" y="4340"/>
                </a:lnTo>
                <a:lnTo>
                  <a:pt x="3579" y="4283"/>
                </a:lnTo>
                <a:lnTo>
                  <a:pt x="3607" y="4223"/>
                </a:lnTo>
                <a:lnTo>
                  <a:pt x="3636" y="4163"/>
                </a:lnTo>
                <a:lnTo>
                  <a:pt x="3661" y="4103"/>
                </a:lnTo>
                <a:lnTo>
                  <a:pt x="3687" y="4040"/>
                </a:lnTo>
                <a:lnTo>
                  <a:pt x="3713" y="3976"/>
                </a:lnTo>
                <a:lnTo>
                  <a:pt x="3737" y="3912"/>
                </a:lnTo>
                <a:lnTo>
                  <a:pt x="3760" y="3846"/>
                </a:lnTo>
                <a:lnTo>
                  <a:pt x="3783" y="3779"/>
                </a:lnTo>
                <a:lnTo>
                  <a:pt x="3804" y="3711"/>
                </a:lnTo>
                <a:lnTo>
                  <a:pt x="3830" y="3623"/>
                </a:lnTo>
                <a:lnTo>
                  <a:pt x="3855" y="3534"/>
                </a:lnTo>
                <a:lnTo>
                  <a:pt x="3878" y="3442"/>
                </a:lnTo>
                <a:lnTo>
                  <a:pt x="3902" y="3351"/>
                </a:lnTo>
                <a:lnTo>
                  <a:pt x="3923" y="3261"/>
                </a:lnTo>
                <a:lnTo>
                  <a:pt x="3944" y="3171"/>
                </a:lnTo>
                <a:lnTo>
                  <a:pt x="3961" y="3083"/>
                </a:lnTo>
                <a:lnTo>
                  <a:pt x="3977" y="2996"/>
                </a:lnTo>
                <a:lnTo>
                  <a:pt x="3985" y="2947"/>
                </a:lnTo>
                <a:lnTo>
                  <a:pt x="3994" y="2898"/>
                </a:lnTo>
                <a:lnTo>
                  <a:pt x="4008" y="2801"/>
                </a:lnTo>
                <a:lnTo>
                  <a:pt x="4020" y="2702"/>
                </a:lnTo>
                <a:lnTo>
                  <a:pt x="4031" y="2605"/>
                </a:lnTo>
                <a:lnTo>
                  <a:pt x="4051" y="2409"/>
                </a:lnTo>
                <a:lnTo>
                  <a:pt x="4059" y="2310"/>
                </a:lnTo>
                <a:lnTo>
                  <a:pt x="4070" y="2213"/>
                </a:lnTo>
                <a:lnTo>
                  <a:pt x="4070" y="1356"/>
                </a:lnTo>
                <a:lnTo>
                  <a:pt x="4056" y="1187"/>
                </a:lnTo>
                <a:lnTo>
                  <a:pt x="4038" y="1018"/>
                </a:lnTo>
                <a:lnTo>
                  <a:pt x="4029" y="933"/>
                </a:lnTo>
                <a:lnTo>
                  <a:pt x="4017" y="848"/>
                </a:lnTo>
                <a:lnTo>
                  <a:pt x="4006" y="763"/>
                </a:lnTo>
                <a:lnTo>
                  <a:pt x="3994" y="678"/>
                </a:lnTo>
                <a:lnTo>
                  <a:pt x="3979" y="593"/>
                </a:lnTo>
                <a:lnTo>
                  <a:pt x="3963" y="508"/>
                </a:lnTo>
                <a:lnTo>
                  <a:pt x="3945" y="423"/>
                </a:lnTo>
                <a:lnTo>
                  <a:pt x="3925" y="338"/>
                </a:lnTo>
                <a:lnTo>
                  <a:pt x="3904" y="253"/>
                </a:lnTo>
                <a:lnTo>
                  <a:pt x="3879" y="169"/>
                </a:lnTo>
                <a:lnTo>
                  <a:pt x="3854" y="84"/>
                </a:lnTo>
                <a:lnTo>
                  <a:pt x="3824" y="0"/>
                </a:lnTo>
                <a:lnTo>
                  <a:pt x="8170" y="0"/>
                </a:lnTo>
                <a:close/>
              </a:path>
            </a:pathLst>
          </a:custGeom>
          <a:solidFill>
            <a:srgbClr val="50A12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1036" name="Obrázek 2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8919" y="6188075"/>
            <a:ext cx="25923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>
    <p:wipe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 userDrawn="1">
            <p:ph type="title"/>
          </p:nvPr>
        </p:nvSpPr>
        <p:spPr bwMode="auto">
          <a:xfrm>
            <a:off x="827094" y="115888"/>
            <a:ext cx="7273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 userDrawn="1">
            <p:ph type="body" idx="1"/>
          </p:nvPr>
        </p:nvSpPr>
        <p:spPr bwMode="auto">
          <a:xfrm>
            <a:off x="827091" y="1600200"/>
            <a:ext cx="7993062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7428" y="6259513"/>
            <a:ext cx="428625" cy="36036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45A1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29322D1-EDA1-4475-B279-A7AEABD5AB9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26" name="Přímá spojnice 25"/>
          <p:cNvCxnSpPr/>
          <p:nvPr userDrawn="1"/>
        </p:nvCxnSpPr>
        <p:spPr>
          <a:xfrm>
            <a:off x="9039225" y="6265863"/>
            <a:ext cx="0" cy="354012"/>
          </a:xfrm>
          <a:prstGeom prst="line">
            <a:avLst/>
          </a:prstGeom>
          <a:ln w="25400">
            <a:solidFill>
              <a:srgbClr val="45A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 userDrawn="1"/>
        </p:nvCxnSpPr>
        <p:spPr>
          <a:xfrm>
            <a:off x="8621713" y="6265863"/>
            <a:ext cx="0" cy="354012"/>
          </a:xfrm>
          <a:prstGeom prst="line">
            <a:avLst/>
          </a:prstGeom>
          <a:ln w="25400">
            <a:solidFill>
              <a:srgbClr val="45A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3"/>
          <p:cNvGrpSpPr>
            <a:grpSpLocks/>
          </p:cNvGrpSpPr>
          <p:nvPr userDrawn="1"/>
        </p:nvGrpSpPr>
        <p:grpSpPr bwMode="auto">
          <a:xfrm>
            <a:off x="8158163" y="422275"/>
            <a:ext cx="717550" cy="592138"/>
            <a:chOff x="8158163" y="23813"/>
            <a:chExt cx="717550" cy="592138"/>
          </a:xfrm>
        </p:grpSpPr>
        <p:sp>
          <p:nvSpPr>
            <p:cNvPr id="2058" name="Rectangle 6"/>
            <p:cNvSpPr>
              <a:spLocks noChangeArrowheads="1"/>
            </p:cNvSpPr>
            <p:nvPr userDrawn="1"/>
          </p:nvSpPr>
          <p:spPr bwMode="auto">
            <a:xfrm>
              <a:off x="8158163" y="23813"/>
              <a:ext cx="592137" cy="592138"/>
            </a:xfrm>
            <a:prstGeom prst="rect">
              <a:avLst/>
            </a:prstGeom>
            <a:solidFill>
              <a:srgbClr val="50A12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2059" name="Freeform 8"/>
            <p:cNvSpPr>
              <a:spLocks/>
            </p:cNvSpPr>
            <p:nvPr userDrawn="1"/>
          </p:nvSpPr>
          <p:spPr bwMode="auto">
            <a:xfrm>
              <a:off x="8158163" y="23813"/>
              <a:ext cx="269875" cy="293688"/>
            </a:xfrm>
            <a:custGeom>
              <a:avLst/>
              <a:gdLst>
                <a:gd name="T0" fmla="*/ 164 w 170"/>
                <a:gd name="T1" fmla="*/ 0 h 185"/>
                <a:gd name="T2" fmla="*/ 164 w 170"/>
                <a:gd name="T3" fmla="*/ 0 h 185"/>
                <a:gd name="T4" fmla="*/ 168 w 170"/>
                <a:gd name="T5" fmla="*/ 24 h 185"/>
                <a:gd name="T6" fmla="*/ 170 w 170"/>
                <a:gd name="T7" fmla="*/ 41 h 185"/>
                <a:gd name="T8" fmla="*/ 170 w 170"/>
                <a:gd name="T9" fmla="*/ 41 h 185"/>
                <a:gd name="T10" fmla="*/ 168 w 170"/>
                <a:gd name="T11" fmla="*/ 57 h 185"/>
                <a:gd name="T12" fmla="*/ 164 w 170"/>
                <a:gd name="T13" fmla="*/ 76 h 185"/>
                <a:gd name="T14" fmla="*/ 161 w 170"/>
                <a:gd name="T15" fmla="*/ 93 h 185"/>
                <a:gd name="T16" fmla="*/ 156 w 170"/>
                <a:gd name="T17" fmla="*/ 108 h 185"/>
                <a:gd name="T18" fmla="*/ 156 w 170"/>
                <a:gd name="T19" fmla="*/ 108 h 185"/>
                <a:gd name="T20" fmla="*/ 142 w 170"/>
                <a:gd name="T21" fmla="*/ 129 h 185"/>
                <a:gd name="T22" fmla="*/ 128 w 170"/>
                <a:gd name="T23" fmla="*/ 147 h 185"/>
                <a:gd name="T24" fmla="*/ 111 w 170"/>
                <a:gd name="T25" fmla="*/ 159 h 185"/>
                <a:gd name="T26" fmla="*/ 96 w 170"/>
                <a:gd name="T27" fmla="*/ 170 h 185"/>
                <a:gd name="T28" fmla="*/ 77 w 170"/>
                <a:gd name="T29" fmla="*/ 177 h 185"/>
                <a:gd name="T30" fmla="*/ 60 w 170"/>
                <a:gd name="T31" fmla="*/ 182 h 185"/>
                <a:gd name="T32" fmla="*/ 43 w 170"/>
                <a:gd name="T33" fmla="*/ 183 h 185"/>
                <a:gd name="T34" fmla="*/ 26 w 170"/>
                <a:gd name="T35" fmla="*/ 185 h 185"/>
                <a:gd name="T36" fmla="*/ 26 w 170"/>
                <a:gd name="T37" fmla="*/ 185 h 185"/>
                <a:gd name="T38" fmla="*/ 14 w 170"/>
                <a:gd name="T39" fmla="*/ 185 h 185"/>
                <a:gd name="T40" fmla="*/ 0 w 170"/>
                <a:gd name="T41" fmla="*/ 183 h 185"/>
                <a:gd name="T42" fmla="*/ 0 w 170"/>
                <a:gd name="T43" fmla="*/ 113 h 185"/>
                <a:gd name="T44" fmla="*/ 0 w 170"/>
                <a:gd name="T45" fmla="*/ 113 h 185"/>
                <a:gd name="T46" fmla="*/ 16 w 170"/>
                <a:gd name="T47" fmla="*/ 117 h 185"/>
                <a:gd name="T48" fmla="*/ 29 w 170"/>
                <a:gd name="T49" fmla="*/ 118 h 185"/>
                <a:gd name="T50" fmla="*/ 29 w 170"/>
                <a:gd name="T51" fmla="*/ 118 h 185"/>
                <a:gd name="T52" fmla="*/ 40 w 170"/>
                <a:gd name="T53" fmla="*/ 118 h 185"/>
                <a:gd name="T54" fmla="*/ 48 w 170"/>
                <a:gd name="T55" fmla="*/ 115 h 185"/>
                <a:gd name="T56" fmla="*/ 57 w 170"/>
                <a:gd name="T57" fmla="*/ 110 h 185"/>
                <a:gd name="T58" fmla="*/ 65 w 170"/>
                <a:gd name="T59" fmla="*/ 103 h 185"/>
                <a:gd name="T60" fmla="*/ 72 w 170"/>
                <a:gd name="T61" fmla="*/ 94 h 185"/>
                <a:gd name="T62" fmla="*/ 77 w 170"/>
                <a:gd name="T63" fmla="*/ 84 h 185"/>
                <a:gd name="T64" fmla="*/ 82 w 170"/>
                <a:gd name="T65" fmla="*/ 72 h 185"/>
                <a:gd name="T66" fmla="*/ 84 w 170"/>
                <a:gd name="T67" fmla="*/ 60 h 185"/>
                <a:gd name="T68" fmla="*/ 84 w 170"/>
                <a:gd name="T69" fmla="*/ 19 h 185"/>
                <a:gd name="T70" fmla="*/ 84 w 170"/>
                <a:gd name="T71" fmla="*/ 19 h 185"/>
                <a:gd name="T72" fmla="*/ 82 w 170"/>
                <a:gd name="T73" fmla="*/ 11 h 185"/>
                <a:gd name="T74" fmla="*/ 77 w 170"/>
                <a:gd name="T75" fmla="*/ 0 h 185"/>
                <a:gd name="T76" fmla="*/ 164 w 170"/>
                <a:gd name="T77" fmla="*/ 0 h 1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0" h="185">
                  <a:moveTo>
                    <a:pt x="164" y="0"/>
                  </a:moveTo>
                  <a:lnTo>
                    <a:pt x="164" y="0"/>
                  </a:lnTo>
                  <a:lnTo>
                    <a:pt x="168" y="24"/>
                  </a:lnTo>
                  <a:lnTo>
                    <a:pt x="170" y="41"/>
                  </a:lnTo>
                  <a:lnTo>
                    <a:pt x="168" y="57"/>
                  </a:lnTo>
                  <a:lnTo>
                    <a:pt x="164" y="76"/>
                  </a:lnTo>
                  <a:lnTo>
                    <a:pt x="161" y="93"/>
                  </a:lnTo>
                  <a:lnTo>
                    <a:pt x="156" y="108"/>
                  </a:lnTo>
                  <a:lnTo>
                    <a:pt x="142" y="129"/>
                  </a:lnTo>
                  <a:lnTo>
                    <a:pt x="128" y="147"/>
                  </a:lnTo>
                  <a:lnTo>
                    <a:pt x="111" y="159"/>
                  </a:lnTo>
                  <a:lnTo>
                    <a:pt x="96" y="170"/>
                  </a:lnTo>
                  <a:lnTo>
                    <a:pt x="77" y="177"/>
                  </a:lnTo>
                  <a:lnTo>
                    <a:pt x="60" y="182"/>
                  </a:lnTo>
                  <a:lnTo>
                    <a:pt x="43" y="183"/>
                  </a:lnTo>
                  <a:lnTo>
                    <a:pt x="26" y="185"/>
                  </a:lnTo>
                  <a:lnTo>
                    <a:pt x="14" y="185"/>
                  </a:lnTo>
                  <a:lnTo>
                    <a:pt x="0" y="183"/>
                  </a:lnTo>
                  <a:lnTo>
                    <a:pt x="0" y="113"/>
                  </a:lnTo>
                  <a:lnTo>
                    <a:pt x="16" y="117"/>
                  </a:lnTo>
                  <a:lnTo>
                    <a:pt x="29" y="118"/>
                  </a:lnTo>
                  <a:lnTo>
                    <a:pt x="40" y="118"/>
                  </a:lnTo>
                  <a:lnTo>
                    <a:pt x="48" y="115"/>
                  </a:lnTo>
                  <a:lnTo>
                    <a:pt x="57" y="110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77" y="84"/>
                  </a:lnTo>
                  <a:lnTo>
                    <a:pt x="82" y="72"/>
                  </a:lnTo>
                  <a:lnTo>
                    <a:pt x="84" y="60"/>
                  </a:lnTo>
                  <a:lnTo>
                    <a:pt x="84" y="19"/>
                  </a:lnTo>
                  <a:lnTo>
                    <a:pt x="82" y="11"/>
                  </a:lnTo>
                  <a:lnTo>
                    <a:pt x="77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A5CC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060" name="Freeform 9"/>
            <p:cNvSpPr>
              <a:spLocks/>
            </p:cNvSpPr>
            <p:nvPr userDrawn="1"/>
          </p:nvSpPr>
          <p:spPr bwMode="auto">
            <a:xfrm>
              <a:off x="8329613" y="466726"/>
              <a:ext cx="138112" cy="147637"/>
            </a:xfrm>
            <a:custGeom>
              <a:avLst/>
              <a:gdLst>
                <a:gd name="T0" fmla="*/ 31 w 87"/>
                <a:gd name="T1" fmla="*/ 0 h 93"/>
                <a:gd name="T2" fmla="*/ 63 w 87"/>
                <a:gd name="T3" fmla="*/ 63 h 93"/>
                <a:gd name="T4" fmla="*/ 63 w 87"/>
                <a:gd name="T5" fmla="*/ 63 h 93"/>
                <a:gd name="T6" fmla="*/ 65 w 87"/>
                <a:gd name="T7" fmla="*/ 10 h 93"/>
                <a:gd name="T8" fmla="*/ 63 w 87"/>
                <a:gd name="T9" fmla="*/ 0 h 93"/>
                <a:gd name="T10" fmla="*/ 87 w 87"/>
                <a:gd name="T11" fmla="*/ 0 h 93"/>
                <a:gd name="T12" fmla="*/ 87 w 87"/>
                <a:gd name="T13" fmla="*/ 93 h 93"/>
                <a:gd name="T14" fmla="*/ 55 w 87"/>
                <a:gd name="T15" fmla="*/ 93 h 93"/>
                <a:gd name="T16" fmla="*/ 20 w 87"/>
                <a:gd name="T17" fmla="*/ 29 h 93"/>
                <a:gd name="T18" fmla="*/ 20 w 87"/>
                <a:gd name="T19" fmla="*/ 93 h 93"/>
                <a:gd name="T20" fmla="*/ 0 w 87"/>
                <a:gd name="T21" fmla="*/ 93 h 93"/>
                <a:gd name="T22" fmla="*/ 0 w 87"/>
                <a:gd name="T23" fmla="*/ 0 h 93"/>
                <a:gd name="T24" fmla="*/ 31 w 87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" h="93">
                  <a:moveTo>
                    <a:pt x="31" y="0"/>
                  </a:moveTo>
                  <a:lnTo>
                    <a:pt x="63" y="63"/>
                  </a:lnTo>
                  <a:lnTo>
                    <a:pt x="65" y="10"/>
                  </a:lnTo>
                  <a:lnTo>
                    <a:pt x="63" y="0"/>
                  </a:lnTo>
                  <a:lnTo>
                    <a:pt x="87" y="0"/>
                  </a:lnTo>
                  <a:lnTo>
                    <a:pt x="87" y="93"/>
                  </a:lnTo>
                  <a:lnTo>
                    <a:pt x="55" y="93"/>
                  </a:lnTo>
                  <a:lnTo>
                    <a:pt x="20" y="29"/>
                  </a:lnTo>
                  <a:lnTo>
                    <a:pt x="2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061" name="Freeform 10"/>
            <p:cNvSpPr>
              <a:spLocks/>
            </p:cNvSpPr>
            <p:nvPr userDrawn="1"/>
          </p:nvSpPr>
          <p:spPr bwMode="auto">
            <a:xfrm>
              <a:off x="8483600" y="458788"/>
              <a:ext cx="112713" cy="155575"/>
            </a:xfrm>
            <a:custGeom>
              <a:avLst/>
              <a:gdLst>
                <a:gd name="T0" fmla="*/ 62 w 71"/>
                <a:gd name="T1" fmla="*/ 21 h 98"/>
                <a:gd name="T2" fmla="*/ 52 w 71"/>
                <a:gd name="T3" fmla="*/ 17 h 98"/>
                <a:gd name="T4" fmla="*/ 41 w 71"/>
                <a:gd name="T5" fmla="*/ 15 h 98"/>
                <a:gd name="T6" fmla="*/ 29 w 71"/>
                <a:gd name="T7" fmla="*/ 17 h 98"/>
                <a:gd name="T8" fmla="*/ 24 w 71"/>
                <a:gd name="T9" fmla="*/ 26 h 98"/>
                <a:gd name="T10" fmla="*/ 24 w 71"/>
                <a:gd name="T11" fmla="*/ 29 h 98"/>
                <a:gd name="T12" fmla="*/ 31 w 71"/>
                <a:gd name="T13" fmla="*/ 34 h 98"/>
                <a:gd name="T14" fmla="*/ 55 w 71"/>
                <a:gd name="T15" fmla="*/ 44 h 98"/>
                <a:gd name="T16" fmla="*/ 65 w 71"/>
                <a:gd name="T17" fmla="*/ 53 h 98"/>
                <a:gd name="T18" fmla="*/ 69 w 71"/>
                <a:gd name="T19" fmla="*/ 62 h 98"/>
                <a:gd name="T20" fmla="*/ 71 w 71"/>
                <a:gd name="T21" fmla="*/ 68 h 98"/>
                <a:gd name="T22" fmla="*/ 65 w 71"/>
                <a:gd name="T23" fmla="*/ 86 h 98"/>
                <a:gd name="T24" fmla="*/ 55 w 71"/>
                <a:gd name="T25" fmla="*/ 94 h 98"/>
                <a:gd name="T26" fmla="*/ 41 w 71"/>
                <a:gd name="T27" fmla="*/ 98 h 98"/>
                <a:gd name="T28" fmla="*/ 28 w 71"/>
                <a:gd name="T29" fmla="*/ 98 h 98"/>
                <a:gd name="T30" fmla="*/ 4 w 71"/>
                <a:gd name="T31" fmla="*/ 96 h 98"/>
                <a:gd name="T32" fmla="*/ 0 w 71"/>
                <a:gd name="T33" fmla="*/ 92 h 98"/>
                <a:gd name="T34" fmla="*/ 2 w 71"/>
                <a:gd name="T35" fmla="*/ 86 h 98"/>
                <a:gd name="T36" fmla="*/ 4 w 71"/>
                <a:gd name="T37" fmla="*/ 77 h 98"/>
                <a:gd name="T38" fmla="*/ 28 w 71"/>
                <a:gd name="T39" fmla="*/ 82 h 98"/>
                <a:gd name="T40" fmla="*/ 33 w 71"/>
                <a:gd name="T41" fmla="*/ 82 h 98"/>
                <a:gd name="T42" fmla="*/ 43 w 71"/>
                <a:gd name="T43" fmla="*/ 77 h 98"/>
                <a:gd name="T44" fmla="*/ 45 w 71"/>
                <a:gd name="T45" fmla="*/ 72 h 98"/>
                <a:gd name="T46" fmla="*/ 45 w 71"/>
                <a:gd name="T47" fmla="*/ 68 h 98"/>
                <a:gd name="T48" fmla="*/ 38 w 71"/>
                <a:gd name="T49" fmla="*/ 62 h 98"/>
                <a:gd name="T50" fmla="*/ 16 w 71"/>
                <a:gd name="T51" fmla="*/ 53 h 98"/>
                <a:gd name="T52" fmla="*/ 6 w 71"/>
                <a:gd name="T53" fmla="*/ 44 h 98"/>
                <a:gd name="T54" fmla="*/ 2 w 71"/>
                <a:gd name="T55" fmla="*/ 34 h 98"/>
                <a:gd name="T56" fmla="*/ 0 w 71"/>
                <a:gd name="T57" fmla="*/ 27 h 98"/>
                <a:gd name="T58" fmla="*/ 4 w 71"/>
                <a:gd name="T59" fmla="*/ 12 h 98"/>
                <a:gd name="T60" fmla="*/ 14 w 71"/>
                <a:gd name="T61" fmla="*/ 3 h 98"/>
                <a:gd name="T62" fmla="*/ 26 w 71"/>
                <a:gd name="T63" fmla="*/ 0 h 98"/>
                <a:gd name="T64" fmla="*/ 64 w 71"/>
                <a:gd name="T65" fmla="*/ 0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1" h="98">
                  <a:moveTo>
                    <a:pt x="64" y="0"/>
                  </a:moveTo>
                  <a:lnTo>
                    <a:pt x="62" y="21"/>
                  </a:lnTo>
                  <a:lnTo>
                    <a:pt x="52" y="17"/>
                  </a:lnTo>
                  <a:lnTo>
                    <a:pt x="41" y="15"/>
                  </a:lnTo>
                  <a:lnTo>
                    <a:pt x="36" y="17"/>
                  </a:lnTo>
                  <a:lnTo>
                    <a:pt x="29" y="17"/>
                  </a:lnTo>
                  <a:lnTo>
                    <a:pt x="26" y="21"/>
                  </a:lnTo>
                  <a:lnTo>
                    <a:pt x="24" y="26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31" y="34"/>
                  </a:lnTo>
                  <a:lnTo>
                    <a:pt x="47" y="41"/>
                  </a:lnTo>
                  <a:lnTo>
                    <a:pt x="55" y="44"/>
                  </a:lnTo>
                  <a:lnTo>
                    <a:pt x="62" y="50"/>
                  </a:lnTo>
                  <a:lnTo>
                    <a:pt x="65" y="53"/>
                  </a:lnTo>
                  <a:lnTo>
                    <a:pt x="67" y="56"/>
                  </a:lnTo>
                  <a:lnTo>
                    <a:pt x="69" y="62"/>
                  </a:lnTo>
                  <a:lnTo>
                    <a:pt x="71" y="68"/>
                  </a:lnTo>
                  <a:lnTo>
                    <a:pt x="69" y="77"/>
                  </a:lnTo>
                  <a:lnTo>
                    <a:pt x="65" y="86"/>
                  </a:lnTo>
                  <a:lnTo>
                    <a:pt x="60" y="91"/>
                  </a:lnTo>
                  <a:lnTo>
                    <a:pt x="55" y="94"/>
                  </a:lnTo>
                  <a:lnTo>
                    <a:pt x="48" y="96"/>
                  </a:lnTo>
                  <a:lnTo>
                    <a:pt x="41" y="98"/>
                  </a:lnTo>
                  <a:lnTo>
                    <a:pt x="28" y="98"/>
                  </a:lnTo>
                  <a:lnTo>
                    <a:pt x="12" y="98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0" y="92"/>
                  </a:lnTo>
                  <a:lnTo>
                    <a:pt x="2" y="86"/>
                  </a:lnTo>
                  <a:lnTo>
                    <a:pt x="4" y="77"/>
                  </a:lnTo>
                  <a:lnTo>
                    <a:pt x="16" y="80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8" y="80"/>
                  </a:lnTo>
                  <a:lnTo>
                    <a:pt x="43" y="77"/>
                  </a:lnTo>
                  <a:lnTo>
                    <a:pt x="45" y="75"/>
                  </a:lnTo>
                  <a:lnTo>
                    <a:pt x="45" y="72"/>
                  </a:lnTo>
                  <a:lnTo>
                    <a:pt x="45" y="68"/>
                  </a:lnTo>
                  <a:lnTo>
                    <a:pt x="43" y="65"/>
                  </a:lnTo>
                  <a:lnTo>
                    <a:pt x="38" y="62"/>
                  </a:lnTo>
                  <a:lnTo>
                    <a:pt x="23" y="56"/>
                  </a:lnTo>
                  <a:lnTo>
                    <a:pt x="16" y="53"/>
                  </a:lnTo>
                  <a:lnTo>
                    <a:pt x="7" y="48"/>
                  </a:lnTo>
                  <a:lnTo>
                    <a:pt x="6" y="44"/>
                  </a:lnTo>
                  <a:lnTo>
                    <a:pt x="2" y="39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4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062" name="Freeform 11"/>
            <p:cNvSpPr>
              <a:spLocks/>
            </p:cNvSpPr>
            <p:nvPr userDrawn="1"/>
          </p:nvSpPr>
          <p:spPr bwMode="auto">
            <a:xfrm>
              <a:off x="8609013" y="463551"/>
              <a:ext cx="133350" cy="150812"/>
            </a:xfrm>
            <a:custGeom>
              <a:avLst/>
              <a:gdLst>
                <a:gd name="T0" fmla="*/ 24 w 84"/>
                <a:gd name="T1" fmla="*/ 0 h 95"/>
                <a:gd name="T2" fmla="*/ 24 w 84"/>
                <a:gd name="T3" fmla="*/ 40 h 95"/>
                <a:gd name="T4" fmla="*/ 55 w 84"/>
                <a:gd name="T5" fmla="*/ 0 h 95"/>
                <a:gd name="T6" fmla="*/ 82 w 84"/>
                <a:gd name="T7" fmla="*/ 0 h 95"/>
                <a:gd name="T8" fmla="*/ 48 w 84"/>
                <a:gd name="T9" fmla="*/ 45 h 95"/>
                <a:gd name="T10" fmla="*/ 84 w 84"/>
                <a:gd name="T11" fmla="*/ 93 h 95"/>
                <a:gd name="T12" fmla="*/ 84 w 84"/>
                <a:gd name="T13" fmla="*/ 93 h 95"/>
                <a:gd name="T14" fmla="*/ 77 w 84"/>
                <a:gd name="T15" fmla="*/ 95 h 95"/>
                <a:gd name="T16" fmla="*/ 68 w 84"/>
                <a:gd name="T17" fmla="*/ 95 h 95"/>
                <a:gd name="T18" fmla="*/ 68 w 84"/>
                <a:gd name="T19" fmla="*/ 95 h 95"/>
                <a:gd name="T20" fmla="*/ 62 w 84"/>
                <a:gd name="T21" fmla="*/ 95 h 95"/>
                <a:gd name="T22" fmla="*/ 55 w 84"/>
                <a:gd name="T23" fmla="*/ 93 h 95"/>
                <a:gd name="T24" fmla="*/ 55 w 84"/>
                <a:gd name="T25" fmla="*/ 93 h 95"/>
                <a:gd name="T26" fmla="*/ 41 w 84"/>
                <a:gd name="T27" fmla="*/ 74 h 95"/>
                <a:gd name="T28" fmla="*/ 26 w 84"/>
                <a:gd name="T29" fmla="*/ 52 h 95"/>
                <a:gd name="T30" fmla="*/ 26 w 84"/>
                <a:gd name="T31" fmla="*/ 52 h 95"/>
                <a:gd name="T32" fmla="*/ 24 w 84"/>
                <a:gd name="T33" fmla="*/ 55 h 95"/>
                <a:gd name="T34" fmla="*/ 24 w 84"/>
                <a:gd name="T35" fmla="*/ 60 h 95"/>
                <a:gd name="T36" fmla="*/ 24 w 84"/>
                <a:gd name="T37" fmla="*/ 95 h 95"/>
                <a:gd name="T38" fmla="*/ 0 w 84"/>
                <a:gd name="T39" fmla="*/ 95 h 95"/>
                <a:gd name="T40" fmla="*/ 0 w 84"/>
                <a:gd name="T41" fmla="*/ 0 h 95"/>
                <a:gd name="T42" fmla="*/ 24 w 84"/>
                <a:gd name="T43" fmla="*/ 0 h 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4" h="95">
                  <a:moveTo>
                    <a:pt x="24" y="0"/>
                  </a:moveTo>
                  <a:lnTo>
                    <a:pt x="24" y="40"/>
                  </a:lnTo>
                  <a:lnTo>
                    <a:pt x="55" y="0"/>
                  </a:lnTo>
                  <a:lnTo>
                    <a:pt x="82" y="0"/>
                  </a:lnTo>
                  <a:lnTo>
                    <a:pt x="48" y="45"/>
                  </a:lnTo>
                  <a:lnTo>
                    <a:pt x="84" y="93"/>
                  </a:lnTo>
                  <a:lnTo>
                    <a:pt x="77" y="95"/>
                  </a:lnTo>
                  <a:lnTo>
                    <a:pt x="68" y="95"/>
                  </a:lnTo>
                  <a:lnTo>
                    <a:pt x="62" y="95"/>
                  </a:lnTo>
                  <a:lnTo>
                    <a:pt x="55" y="93"/>
                  </a:lnTo>
                  <a:lnTo>
                    <a:pt x="41" y="74"/>
                  </a:lnTo>
                  <a:lnTo>
                    <a:pt x="26" y="52"/>
                  </a:lnTo>
                  <a:lnTo>
                    <a:pt x="24" y="55"/>
                  </a:lnTo>
                  <a:lnTo>
                    <a:pt x="24" y="60"/>
                  </a:lnTo>
                  <a:lnTo>
                    <a:pt x="24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063" name="Freeform 12"/>
            <p:cNvSpPr>
              <a:spLocks/>
            </p:cNvSpPr>
            <p:nvPr userDrawn="1"/>
          </p:nvSpPr>
          <p:spPr bwMode="auto">
            <a:xfrm>
              <a:off x="8766175" y="455613"/>
              <a:ext cx="109538" cy="160338"/>
            </a:xfrm>
            <a:custGeom>
              <a:avLst/>
              <a:gdLst>
                <a:gd name="T0" fmla="*/ 67 w 69"/>
                <a:gd name="T1" fmla="*/ 28 h 101"/>
                <a:gd name="T2" fmla="*/ 67 w 69"/>
                <a:gd name="T3" fmla="*/ 28 h 101"/>
                <a:gd name="T4" fmla="*/ 67 w 69"/>
                <a:gd name="T5" fmla="*/ 35 h 101"/>
                <a:gd name="T6" fmla="*/ 64 w 69"/>
                <a:gd name="T7" fmla="*/ 41 h 101"/>
                <a:gd name="T8" fmla="*/ 57 w 69"/>
                <a:gd name="T9" fmla="*/ 55 h 101"/>
                <a:gd name="T10" fmla="*/ 45 w 69"/>
                <a:gd name="T11" fmla="*/ 69 h 101"/>
                <a:gd name="T12" fmla="*/ 33 w 69"/>
                <a:gd name="T13" fmla="*/ 81 h 101"/>
                <a:gd name="T14" fmla="*/ 33 w 69"/>
                <a:gd name="T15" fmla="*/ 81 h 101"/>
                <a:gd name="T16" fmla="*/ 34 w 69"/>
                <a:gd name="T17" fmla="*/ 81 h 101"/>
                <a:gd name="T18" fmla="*/ 40 w 69"/>
                <a:gd name="T19" fmla="*/ 81 h 101"/>
                <a:gd name="T20" fmla="*/ 69 w 69"/>
                <a:gd name="T21" fmla="*/ 81 h 101"/>
                <a:gd name="T22" fmla="*/ 69 w 69"/>
                <a:gd name="T23" fmla="*/ 101 h 101"/>
                <a:gd name="T24" fmla="*/ 0 w 69"/>
                <a:gd name="T25" fmla="*/ 101 h 101"/>
                <a:gd name="T26" fmla="*/ 0 w 69"/>
                <a:gd name="T27" fmla="*/ 81 h 101"/>
                <a:gd name="T28" fmla="*/ 0 w 69"/>
                <a:gd name="T29" fmla="*/ 81 h 101"/>
                <a:gd name="T30" fmla="*/ 24 w 69"/>
                <a:gd name="T31" fmla="*/ 57 h 101"/>
                <a:gd name="T32" fmla="*/ 36 w 69"/>
                <a:gd name="T33" fmla="*/ 43 h 101"/>
                <a:gd name="T34" fmla="*/ 40 w 69"/>
                <a:gd name="T35" fmla="*/ 36 h 101"/>
                <a:gd name="T36" fmla="*/ 41 w 69"/>
                <a:gd name="T37" fmla="*/ 31 h 101"/>
                <a:gd name="T38" fmla="*/ 41 w 69"/>
                <a:gd name="T39" fmla="*/ 31 h 101"/>
                <a:gd name="T40" fmla="*/ 41 w 69"/>
                <a:gd name="T41" fmla="*/ 26 h 101"/>
                <a:gd name="T42" fmla="*/ 40 w 69"/>
                <a:gd name="T43" fmla="*/ 24 h 101"/>
                <a:gd name="T44" fmla="*/ 34 w 69"/>
                <a:gd name="T45" fmla="*/ 21 h 101"/>
                <a:gd name="T46" fmla="*/ 29 w 69"/>
                <a:gd name="T47" fmla="*/ 19 h 101"/>
                <a:gd name="T48" fmla="*/ 24 w 69"/>
                <a:gd name="T49" fmla="*/ 19 h 101"/>
                <a:gd name="T50" fmla="*/ 24 w 69"/>
                <a:gd name="T51" fmla="*/ 19 h 101"/>
                <a:gd name="T52" fmla="*/ 14 w 69"/>
                <a:gd name="T53" fmla="*/ 21 h 101"/>
                <a:gd name="T54" fmla="*/ 2 w 69"/>
                <a:gd name="T55" fmla="*/ 24 h 101"/>
                <a:gd name="T56" fmla="*/ 2 w 69"/>
                <a:gd name="T57" fmla="*/ 24 h 101"/>
                <a:gd name="T58" fmla="*/ 0 w 69"/>
                <a:gd name="T59" fmla="*/ 19 h 101"/>
                <a:gd name="T60" fmla="*/ 0 w 69"/>
                <a:gd name="T61" fmla="*/ 12 h 101"/>
                <a:gd name="T62" fmla="*/ 0 w 69"/>
                <a:gd name="T63" fmla="*/ 7 h 101"/>
                <a:gd name="T64" fmla="*/ 0 w 69"/>
                <a:gd name="T65" fmla="*/ 7 h 101"/>
                <a:gd name="T66" fmla="*/ 2 w 69"/>
                <a:gd name="T67" fmla="*/ 4 h 101"/>
                <a:gd name="T68" fmla="*/ 5 w 69"/>
                <a:gd name="T69" fmla="*/ 2 h 101"/>
                <a:gd name="T70" fmla="*/ 14 w 69"/>
                <a:gd name="T71" fmla="*/ 0 h 101"/>
                <a:gd name="T72" fmla="*/ 29 w 69"/>
                <a:gd name="T73" fmla="*/ 0 h 101"/>
                <a:gd name="T74" fmla="*/ 29 w 69"/>
                <a:gd name="T75" fmla="*/ 0 h 101"/>
                <a:gd name="T76" fmla="*/ 45 w 69"/>
                <a:gd name="T77" fmla="*/ 0 h 101"/>
                <a:gd name="T78" fmla="*/ 50 w 69"/>
                <a:gd name="T79" fmla="*/ 2 h 101"/>
                <a:gd name="T80" fmla="*/ 57 w 69"/>
                <a:gd name="T81" fmla="*/ 4 h 101"/>
                <a:gd name="T82" fmla="*/ 60 w 69"/>
                <a:gd name="T83" fmla="*/ 9 h 101"/>
                <a:gd name="T84" fmla="*/ 65 w 69"/>
                <a:gd name="T85" fmla="*/ 12 h 101"/>
                <a:gd name="T86" fmla="*/ 67 w 69"/>
                <a:gd name="T87" fmla="*/ 19 h 101"/>
                <a:gd name="T88" fmla="*/ 67 w 69"/>
                <a:gd name="T89" fmla="*/ 28 h 101"/>
                <a:gd name="T90" fmla="*/ 67 w 69"/>
                <a:gd name="T91" fmla="*/ 28 h 1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9" h="101">
                  <a:moveTo>
                    <a:pt x="67" y="28"/>
                  </a:moveTo>
                  <a:lnTo>
                    <a:pt x="67" y="28"/>
                  </a:lnTo>
                  <a:lnTo>
                    <a:pt x="67" y="35"/>
                  </a:lnTo>
                  <a:lnTo>
                    <a:pt x="64" y="41"/>
                  </a:lnTo>
                  <a:lnTo>
                    <a:pt x="57" y="55"/>
                  </a:lnTo>
                  <a:lnTo>
                    <a:pt x="45" y="69"/>
                  </a:lnTo>
                  <a:lnTo>
                    <a:pt x="33" y="81"/>
                  </a:lnTo>
                  <a:lnTo>
                    <a:pt x="34" y="81"/>
                  </a:lnTo>
                  <a:lnTo>
                    <a:pt x="40" y="81"/>
                  </a:lnTo>
                  <a:lnTo>
                    <a:pt x="69" y="81"/>
                  </a:lnTo>
                  <a:lnTo>
                    <a:pt x="69" y="101"/>
                  </a:lnTo>
                  <a:lnTo>
                    <a:pt x="0" y="101"/>
                  </a:lnTo>
                  <a:lnTo>
                    <a:pt x="0" y="81"/>
                  </a:lnTo>
                  <a:lnTo>
                    <a:pt x="24" y="57"/>
                  </a:lnTo>
                  <a:lnTo>
                    <a:pt x="36" y="43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1" y="26"/>
                  </a:lnTo>
                  <a:lnTo>
                    <a:pt x="40" y="24"/>
                  </a:lnTo>
                  <a:lnTo>
                    <a:pt x="34" y="21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14" y="21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7" y="4"/>
                  </a:lnTo>
                  <a:lnTo>
                    <a:pt x="60" y="9"/>
                  </a:lnTo>
                  <a:lnTo>
                    <a:pt x="65" y="12"/>
                  </a:lnTo>
                  <a:lnTo>
                    <a:pt x="67" y="19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50A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</p:grpSp>
      <p:pic>
        <p:nvPicPr>
          <p:cNvPr id="2056" name="Obrázek 2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8919" y="6188075"/>
            <a:ext cx="25923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Obrázek 16" descr="prazdny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876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</p:sldLayoutIdLst>
  <p:transition>
    <p:wipe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4F7660-AC79-4C8D-B7B4-9884694B579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21"/>
          <p:cNvGrpSpPr>
            <a:grpSpLocks/>
          </p:cNvGrpSpPr>
          <p:nvPr userDrawn="1"/>
        </p:nvGrpSpPr>
        <p:grpSpPr bwMode="auto">
          <a:xfrm>
            <a:off x="0" y="6086475"/>
            <a:ext cx="9144000" cy="771525"/>
            <a:chOff x="0" y="5889625"/>
            <a:chExt cx="9144000" cy="771525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5946775"/>
              <a:ext cx="9144000" cy="714375"/>
            </a:xfrm>
            <a:prstGeom prst="rect">
              <a:avLst/>
            </a:prstGeom>
            <a:solidFill>
              <a:srgbClr val="00501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3175" y="5921375"/>
              <a:ext cx="9140825" cy="53975"/>
            </a:xfrm>
            <a:prstGeom prst="rect">
              <a:avLst/>
            </a:prstGeom>
            <a:solidFill>
              <a:srgbClr val="C2D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4197350" y="5889625"/>
              <a:ext cx="2946400" cy="7715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" name="Skupina 20"/>
          <p:cNvGrpSpPr>
            <a:grpSpLocks/>
          </p:cNvGrpSpPr>
          <p:nvPr userDrawn="1"/>
        </p:nvGrpSpPr>
        <p:grpSpPr bwMode="auto">
          <a:xfrm>
            <a:off x="3175" y="0"/>
            <a:ext cx="9140825" cy="727075"/>
            <a:chOff x="3175" y="196850"/>
            <a:chExt cx="9140825" cy="727075"/>
          </a:xfrm>
        </p:grpSpPr>
        <p:sp>
          <p:nvSpPr>
            <p:cNvPr id="1029" name="Rectangle 5"/>
            <p:cNvSpPr>
              <a:spLocks noChangeArrowheads="1"/>
            </p:cNvSpPr>
            <p:nvPr userDrawn="1"/>
          </p:nvSpPr>
          <p:spPr bwMode="auto">
            <a:xfrm>
              <a:off x="3175" y="196850"/>
              <a:ext cx="9140825" cy="727075"/>
            </a:xfrm>
            <a:prstGeom prst="rect">
              <a:avLst/>
            </a:prstGeom>
            <a:solidFill>
              <a:srgbClr val="00501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 userDrawn="1"/>
          </p:nvSpPr>
          <p:spPr bwMode="auto">
            <a:xfrm>
              <a:off x="8158163" y="220663"/>
              <a:ext cx="592137" cy="592137"/>
            </a:xfrm>
            <a:prstGeom prst="rect">
              <a:avLst/>
            </a:prstGeom>
            <a:solidFill>
              <a:srgbClr val="50A12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3175" y="196850"/>
              <a:ext cx="642938" cy="703263"/>
            </a:xfrm>
            <a:custGeom>
              <a:avLst/>
              <a:gdLst/>
              <a:ahLst/>
              <a:cxnLst>
                <a:cxn ang="0">
                  <a:pos x="398" y="0"/>
                </a:cxn>
                <a:cxn ang="0">
                  <a:pos x="398" y="0"/>
                </a:cxn>
                <a:cxn ang="0">
                  <a:pos x="402" y="43"/>
                </a:cxn>
                <a:cxn ang="0">
                  <a:pos x="405" y="70"/>
                </a:cxn>
                <a:cxn ang="0">
                  <a:pos x="405" y="70"/>
                </a:cxn>
                <a:cxn ang="0">
                  <a:pos x="403" y="94"/>
                </a:cxn>
                <a:cxn ang="0">
                  <a:pos x="402" y="118"/>
                </a:cxn>
                <a:cxn ang="0">
                  <a:pos x="398" y="144"/>
                </a:cxn>
                <a:cxn ang="0">
                  <a:pos x="391" y="169"/>
                </a:cxn>
                <a:cxn ang="0">
                  <a:pos x="385" y="195"/>
                </a:cxn>
                <a:cxn ang="0">
                  <a:pos x="376" y="222"/>
                </a:cxn>
                <a:cxn ang="0">
                  <a:pos x="364" y="248"/>
                </a:cxn>
                <a:cxn ang="0">
                  <a:pos x="352" y="274"/>
                </a:cxn>
                <a:cxn ang="0">
                  <a:pos x="337" y="299"/>
                </a:cxn>
                <a:cxn ang="0">
                  <a:pos x="320" y="322"/>
                </a:cxn>
                <a:cxn ang="0">
                  <a:pos x="301" y="344"/>
                </a:cxn>
                <a:cxn ang="0">
                  <a:pos x="278" y="364"/>
                </a:cxn>
                <a:cxn ang="0">
                  <a:pos x="255" y="383"/>
                </a:cxn>
                <a:cxn ang="0">
                  <a:pos x="229" y="398"/>
                </a:cxn>
                <a:cxn ang="0">
                  <a:pos x="200" y="412"/>
                </a:cxn>
                <a:cxn ang="0">
                  <a:pos x="167" y="422"/>
                </a:cxn>
                <a:cxn ang="0">
                  <a:pos x="167" y="422"/>
                </a:cxn>
                <a:cxn ang="0">
                  <a:pos x="123" y="433"/>
                </a:cxn>
                <a:cxn ang="0">
                  <a:pos x="90" y="440"/>
                </a:cxn>
                <a:cxn ang="0">
                  <a:pos x="68" y="443"/>
                </a:cxn>
                <a:cxn ang="0">
                  <a:pos x="0" y="443"/>
                </a:cxn>
                <a:cxn ang="0">
                  <a:pos x="0" y="269"/>
                </a:cxn>
                <a:cxn ang="0">
                  <a:pos x="0" y="269"/>
                </a:cxn>
                <a:cxn ang="0">
                  <a:pos x="22" y="272"/>
                </a:cxn>
                <a:cxn ang="0">
                  <a:pos x="39" y="274"/>
                </a:cxn>
                <a:cxn ang="0">
                  <a:pos x="39" y="274"/>
                </a:cxn>
                <a:cxn ang="0">
                  <a:pos x="54" y="272"/>
                </a:cxn>
                <a:cxn ang="0">
                  <a:pos x="70" y="270"/>
                </a:cxn>
                <a:cxn ang="0">
                  <a:pos x="85" y="265"/>
                </a:cxn>
                <a:cxn ang="0">
                  <a:pos x="99" y="258"/>
                </a:cxn>
                <a:cxn ang="0">
                  <a:pos x="111" y="250"/>
                </a:cxn>
                <a:cxn ang="0">
                  <a:pos x="123" y="241"/>
                </a:cxn>
                <a:cxn ang="0">
                  <a:pos x="133" y="229"/>
                </a:cxn>
                <a:cxn ang="0">
                  <a:pos x="143" y="217"/>
                </a:cxn>
                <a:cxn ang="0">
                  <a:pos x="152" y="205"/>
                </a:cxn>
                <a:cxn ang="0">
                  <a:pos x="160" y="190"/>
                </a:cxn>
                <a:cxn ang="0">
                  <a:pos x="167" y="174"/>
                </a:cxn>
                <a:cxn ang="0">
                  <a:pos x="172" y="159"/>
                </a:cxn>
                <a:cxn ang="0">
                  <a:pos x="178" y="144"/>
                </a:cxn>
                <a:cxn ang="0">
                  <a:pos x="181" y="127"/>
                </a:cxn>
                <a:cxn ang="0">
                  <a:pos x="183" y="109"/>
                </a:cxn>
                <a:cxn ang="0">
                  <a:pos x="184" y="91"/>
                </a:cxn>
                <a:cxn ang="0">
                  <a:pos x="184" y="41"/>
                </a:cxn>
                <a:cxn ang="0">
                  <a:pos x="184" y="41"/>
                </a:cxn>
                <a:cxn ang="0">
                  <a:pos x="181" y="21"/>
                </a:cxn>
                <a:cxn ang="0">
                  <a:pos x="178" y="0"/>
                </a:cxn>
                <a:cxn ang="0">
                  <a:pos x="398" y="0"/>
                </a:cxn>
              </a:cxnLst>
              <a:rect l="0" t="0" r="r" b="b"/>
              <a:pathLst>
                <a:path w="405" h="443">
                  <a:moveTo>
                    <a:pt x="398" y="0"/>
                  </a:moveTo>
                  <a:lnTo>
                    <a:pt x="398" y="0"/>
                  </a:lnTo>
                  <a:lnTo>
                    <a:pt x="402" y="43"/>
                  </a:lnTo>
                  <a:lnTo>
                    <a:pt x="405" y="70"/>
                  </a:lnTo>
                  <a:lnTo>
                    <a:pt x="405" y="70"/>
                  </a:lnTo>
                  <a:lnTo>
                    <a:pt x="403" y="94"/>
                  </a:lnTo>
                  <a:lnTo>
                    <a:pt x="402" y="118"/>
                  </a:lnTo>
                  <a:lnTo>
                    <a:pt x="398" y="144"/>
                  </a:lnTo>
                  <a:lnTo>
                    <a:pt x="391" y="169"/>
                  </a:lnTo>
                  <a:lnTo>
                    <a:pt x="385" y="195"/>
                  </a:lnTo>
                  <a:lnTo>
                    <a:pt x="376" y="222"/>
                  </a:lnTo>
                  <a:lnTo>
                    <a:pt x="364" y="248"/>
                  </a:lnTo>
                  <a:lnTo>
                    <a:pt x="352" y="274"/>
                  </a:lnTo>
                  <a:lnTo>
                    <a:pt x="337" y="299"/>
                  </a:lnTo>
                  <a:lnTo>
                    <a:pt x="320" y="322"/>
                  </a:lnTo>
                  <a:lnTo>
                    <a:pt x="301" y="344"/>
                  </a:lnTo>
                  <a:lnTo>
                    <a:pt x="278" y="364"/>
                  </a:lnTo>
                  <a:lnTo>
                    <a:pt x="255" y="383"/>
                  </a:lnTo>
                  <a:lnTo>
                    <a:pt x="229" y="398"/>
                  </a:lnTo>
                  <a:lnTo>
                    <a:pt x="200" y="412"/>
                  </a:lnTo>
                  <a:lnTo>
                    <a:pt x="167" y="422"/>
                  </a:lnTo>
                  <a:lnTo>
                    <a:pt x="167" y="422"/>
                  </a:lnTo>
                  <a:lnTo>
                    <a:pt x="123" y="433"/>
                  </a:lnTo>
                  <a:lnTo>
                    <a:pt x="90" y="440"/>
                  </a:lnTo>
                  <a:lnTo>
                    <a:pt x="68" y="443"/>
                  </a:lnTo>
                  <a:lnTo>
                    <a:pt x="0" y="443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22" y="272"/>
                  </a:lnTo>
                  <a:lnTo>
                    <a:pt x="39" y="274"/>
                  </a:lnTo>
                  <a:lnTo>
                    <a:pt x="39" y="274"/>
                  </a:lnTo>
                  <a:lnTo>
                    <a:pt x="54" y="272"/>
                  </a:lnTo>
                  <a:lnTo>
                    <a:pt x="70" y="270"/>
                  </a:lnTo>
                  <a:lnTo>
                    <a:pt x="85" y="265"/>
                  </a:lnTo>
                  <a:lnTo>
                    <a:pt x="99" y="258"/>
                  </a:lnTo>
                  <a:lnTo>
                    <a:pt x="111" y="250"/>
                  </a:lnTo>
                  <a:lnTo>
                    <a:pt x="123" y="241"/>
                  </a:lnTo>
                  <a:lnTo>
                    <a:pt x="133" y="229"/>
                  </a:lnTo>
                  <a:lnTo>
                    <a:pt x="143" y="217"/>
                  </a:lnTo>
                  <a:lnTo>
                    <a:pt x="152" y="205"/>
                  </a:lnTo>
                  <a:lnTo>
                    <a:pt x="160" y="190"/>
                  </a:lnTo>
                  <a:lnTo>
                    <a:pt x="167" y="174"/>
                  </a:lnTo>
                  <a:lnTo>
                    <a:pt x="172" y="159"/>
                  </a:lnTo>
                  <a:lnTo>
                    <a:pt x="178" y="144"/>
                  </a:lnTo>
                  <a:lnTo>
                    <a:pt x="181" y="127"/>
                  </a:lnTo>
                  <a:lnTo>
                    <a:pt x="183" y="109"/>
                  </a:lnTo>
                  <a:lnTo>
                    <a:pt x="184" y="91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1" y="21"/>
                  </a:lnTo>
                  <a:lnTo>
                    <a:pt x="178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50A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8158163" y="220663"/>
              <a:ext cx="269875" cy="293687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64" y="0"/>
                </a:cxn>
                <a:cxn ang="0">
                  <a:pos x="168" y="24"/>
                </a:cxn>
                <a:cxn ang="0">
                  <a:pos x="170" y="41"/>
                </a:cxn>
                <a:cxn ang="0">
                  <a:pos x="170" y="41"/>
                </a:cxn>
                <a:cxn ang="0">
                  <a:pos x="168" y="57"/>
                </a:cxn>
                <a:cxn ang="0">
                  <a:pos x="164" y="76"/>
                </a:cxn>
                <a:cxn ang="0">
                  <a:pos x="161" y="93"/>
                </a:cxn>
                <a:cxn ang="0">
                  <a:pos x="156" y="108"/>
                </a:cxn>
                <a:cxn ang="0">
                  <a:pos x="156" y="108"/>
                </a:cxn>
                <a:cxn ang="0">
                  <a:pos x="142" y="129"/>
                </a:cxn>
                <a:cxn ang="0">
                  <a:pos x="128" y="147"/>
                </a:cxn>
                <a:cxn ang="0">
                  <a:pos x="111" y="159"/>
                </a:cxn>
                <a:cxn ang="0">
                  <a:pos x="96" y="170"/>
                </a:cxn>
                <a:cxn ang="0">
                  <a:pos x="77" y="177"/>
                </a:cxn>
                <a:cxn ang="0">
                  <a:pos x="60" y="182"/>
                </a:cxn>
                <a:cxn ang="0">
                  <a:pos x="43" y="183"/>
                </a:cxn>
                <a:cxn ang="0">
                  <a:pos x="26" y="185"/>
                </a:cxn>
                <a:cxn ang="0">
                  <a:pos x="26" y="185"/>
                </a:cxn>
                <a:cxn ang="0">
                  <a:pos x="14" y="185"/>
                </a:cxn>
                <a:cxn ang="0">
                  <a:pos x="0" y="183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16" y="117"/>
                </a:cxn>
                <a:cxn ang="0">
                  <a:pos x="29" y="118"/>
                </a:cxn>
                <a:cxn ang="0">
                  <a:pos x="29" y="118"/>
                </a:cxn>
                <a:cxn ang="0">
                  <a:pos x="40" y="118"/>
                </a:cxn>
                <a:cxn ang="0">
                  <a:pos x="48" y="115"/>
                </a:cxn>
                <a:cxn ang="0">
                  <a:pos x="57" y="110"/>
                </a:cxn>
                <a:cxn ang="0">
                  <a:pos x="65" y="103"/>
                </a:cxn>
                <a:cxn ang="0">
                  <a:pos x="72" y="94"/>
                </a:cxn>
                <a:cxn ang="0">
                  <a:pos x="77" y="84"/>
                </a:cxn>
                <a:cxn ang="0">
                  <a:pos x="82" y="72"/>
                </a:cxn>
                <a:cxn ang="0">
                  <a:pos x="84" y="60"/>
                </a:cxn>
                <a:cxn ang="0">
                  <a:pos x="84" y="19"/>
                </a:cxn>
                <a:cxn ang="0">
                  <a:pos x="84" y="19"/>
                </a:cxn>
                <a:cxn ang="0">
                  <a:pos x="82" y="11"/>
                </a:cxn>
                <a:cxn ang="0">
                  <a:pos x="77" y="0"/>
                </a:cxn>
                <a:cxn ang="0">
                  <a:pos x="164" y="0"/>
                </a:cxn>
              </a:cxnLst>
              <a:rect l="0" t="0" r="r" b="b"/>
              <a:pathLst>
                <a:path w="170" h="185">
                  <a:moveTo>
                    <a:pt x="164" y="0"/>
                  </a:moveTo>
                  <a:lnTo>
                    <a:pt x="164" y="0"/>
                  </a:lnTo>
                  <a:lnTo>
                    <a:pt x="168" y="24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68" y="57"/>
                  </a:lnTo>
                  <a:lnTo>
                    <a:pt x="164" y="76"/>
                  </a:lnTo>
                  <a:lnTo>
                    <a:pt x="161" y="93"/>
                  </a:lnTo>
                  <a:lnTo>
                    <a:pt x="156" y="108"/>
                  </a:lnTo>
                  <a:lnTo>
                    <a:pt x="156" y="108"/>
                  </a:lnTo>
                  <a:lnTo>
                    <a:pt x="142" y="129"/>
                  </a:lnTo>
                  <a:lnTo>
                    <a:pt x="128" y="147"/>
                  </a:lnTo>
                  <a:lnTo>
                    <a:pt x="111" y="159"/>
                  </a:lnTo>
                  <a:lnTo>
                    <a:pt x="96" y="170"/>
                  </a:lnTo>
                  <a:lnTo>
                    <a:pt x="77" y="177"/>
                  </a:lnTo>
                  <a:lnTo>
                    <a:pt x="60" y="182"/>
                  </a:lnTo>
                  <a:lnTo>
                    <a:pt x="43" y="183"/>
                  </a:lnTo>
                  <a:lnTo>
                    <a:pt x="26" y="185"/>
                  </a:lnTo>
                  <a:lnTo>
                    <a:pt x="26" y="185"/>
                  </a:lnTo>
                  <a:lnTo>
                    <a:pt x="14" y="185"/>
                  </a:lnTo>
                  <a:lnTo>
                    <a:pt x="0" y="18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6" y="117"/>
                  </a:lnTo>
                  <a:lnTo>
                    <a:pt x="29" y="118"/>
                  </a:lnTo>
                  <a:lnTo>
                    <a:pt x="29" y="118"/>
                  </a:lnTo>
                  <a:lnTo>
                    <a:pt x="40" y="118"/>
                  </a:lnTo>
                  <a:lnTo>
                    <a:pt x="48" y="115"/>
                  </a:lnTo>
                  <a:lnTo>
                    <a:pt x="57" y="110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77" y="84"/>
                  </a:lnTo>
                  <a:lnTo>
                    <a:pt x="82" y="72"/>
                  </a:lnTo>
                  <a:lnTo>
                    <a:pt x="84" y="60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2" y="11"/>
                  </a:lnTo>
                  <a:lnTo>
                    <a:pt x="77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A5CC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8329613" y="663575"/>
              <a:ext cx="138112" cy="14763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63"/>
                </a:cxn>
                <a:cxn ang="0">
                  <a:pos x="63" y="63"/>
                </a:cxn>
                <a:cxn ang="0">
                  <a:pos x="65" y="10"/>
                </a:cxn>
                <a:cxn ang="0">
                  <a:pos x="63" y="0"/>
                </a:cxn>
                <a:cxn ang="0">
                  <a:pos x="87" y="0"/>
                </a:cxn>
                <a:cxn ang="0">
                  <a:pos x="87" y="93"/>
                </a:cxn>
                <a:cxn ang="0">
                  <a:pos x="55" y="93"/>
                </a:cxn>
                <a:cxn ang="0">
                  <a:pos x="20" y="29"/>
                </a:cxn>
                <a:cxn ang="0">
                  <a:pos x="20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31" y="0"/>
                </a:cxn>
              </a:cxnLst>
              <a:rect l="0" t="0" r="r" b="b"/>
              <a:pathLst>
                <a:path w="87" h="93">
                  <a:moveTo>
                    <a:pt x="31" y="0"/>
                  </a:moveTo>
                  <a:lnTo>
                    <a:pt x="63" y="63"/>
                  </a:lnTo>
                  <a:lnTo>
                    <a:pt x="63" y="63"/>
                  </a:lnTo>
                  <a:lnTo>
                    <a:pt x="65" y="10"/>
                  </a:lnTo>
                  <a:lnTo>
                    <a:pt x="63" y="0"/>
                  </a:lnTo>
                  <a:lnTo>
                    <a:pt x="87" y="0"/>
                  </a:lnTo>
                  <a:lnTo>
                    <a:pt x="87" y="93"/>
                  </a:lnTo>
                  <a:lnTo>
                    <a:pt x="55" y="93"/>
                  </a:lnTo>
                  <a:lnTo>
                    <a:pt x="20" y="29"/>
                  </a:lnTo>
                  <a:lnTo>
                    <a:pt x="2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8483600" y="655638"/>
              <a:ext cx="112713" cy="155575"/>
            </a:xfrm>
            <a:custGeom>
              <a:avLst/>
              <a:gdLst/>
              <a:ahLst/>
              <a:cxnLst>
                <a:cxn ang="0">
                  <a:pos x="62" y="21"/>
                </a:cxn>
                <a:cxn ang="0">
                  <a:pos x="52" y="17"/>
                </a:cxn>
                <a:cxn ang="0">
                  <a:pos x="41" y="15"/>
                </a:cxn>
                <a:cxn ang="0">
                  <a:pos x="29" y="17"/>
                </a:cxn>
                <a:cxn ang="0">
                  <a:pos x="24" y="26"/>
                </a:cxn>
                <a:cxn ang="0">
                  <a:pos x="24" y="29"/>
                </a:cxn>
                <a:cxn ang="0">
                  <a:pos x="31" y="34"/>
                </a:cxn>
                <a:cxn ang="0">
                  <a:pos x="55" y="44"/>
                </a:cxn>
                <a:cxn ang="0">
                  <a:pos x="65" y="53"/>
                </a:cxn>
                <a:cxn ang="0">
                  <a:pos x="69" y="62"/>
                </a:cxn>
                <a:cxn ang="0">
                  <a:pos x="71" y="68"/>
                </a:cxn>
                <a:cxn ang="0">
                  <a:pos x="65" y="86"/>
                </a:cxn>
                <a:cxn ang="0">
                  <a:pos x="55" y="94"/>
                </a:cxn>
                <a:cxn ang="0">
                  <a:pos x="41" y="98"/>
                </a:cxn>
                <a:cxn ang="0">
                  <a:pos x="28" y="98"/>
                </a:cxn>
                <a:cxn ang="0">
                  <a:pos x="4" y="96"/>
                </a:cxn>
                <a:cxn ang="0">
                  <a:pos x="0" y="92"/>
                </a:cxn>
                <a:cxn ang="0">
                  <a:pos x="2" y="86"/>
                </a:cxn>
                <a:cxn ang="0">
                  <a:pos x="4" y="77"/>
                </a:cxn>
                <a:cxn ang="0">
                  <a:pos x="28" y="82"/>
                </a:cxn>
                <a:cxn ang="0">
                  <a:pos x="33" y="82"/>
                </a:cxn>
                <a:cxn ang="0">
                  <a:pos x="43" y="77"/>
                </a:cxn>
                <a:cxn ang="0">
                  <a:pos x="45" y="72"/>
                </a:cxn>
                <a:cxn ang="0">
                  <a:pos x="45" y="68"/>
                </a:cxn>
                <a:cxn ang="0">
                  <a:pos x="38" y="62"/>
                </a:cxn>
                <a:cxn ang="0">
                  <a:pos x="16" y="53"/>
                </a:cxn>
                <a:cxn ang="0">
                  <a:pos x="6" y="44"/>
                </a:cxn>
                <a:cxn ang="0">
                  <a:pos x="2" y="34"/>
                </a:cxn>
                <a:cxn ang="0">
                  <a:pos x="0" y="27"/>
                </a:cxn>
                <a:cxn ang="0">
                  <a:pos x="4" y="12"/>
                </a:cxn>
                <a:cxn ang="0">
                  <a:pos x="14" y="3"/>
                </a:cxn>
                <a:cxn ang="0">
                  <a:pos x="26" y="0"/>
                </a:cxn>
                <a:cxn ang="0">
                  <a:pos x="64" y="0"/>
                </a:cxn>
              </a:cxnLst>
              <a:rect l="0" t="0" r="r" b="b"/>
              <a:pathLst>
                <a:path w="71" h="98">
                  <a:moveTo>
                    <a:pt x="64" y="0"/>
                  </a:moveTo>
                  <a:lnTo>
                    <a:pt x="62" y="21"/>
                  </a:lnTo>
                  <a:lnTo>
                    <a:pt x="62" y="21"/>
                  </a:lnTo>
                  <a:lnTo>
                    <a:pt x="52" y="17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6" y="17"/>
                  </a:lnTo>
                  <a:lnTo>
                    <a:pt x="29" y="17"/>
                  </a:lnTo>
                  <a:lnTo>
                    <a:pt x="26" y="21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31" y="34"/>
                  </a:lnTo>
                  <a:lnTo>
                    <a:pt x="47" y="41"/>
                  </a:lnTo>
                  <a:lnTo>
                    <a:pt x="55" y="44"/>
                  </a:lnTo>
                  <a:lnTo>
                    <a:pt x="62" y="50"/>
                  </a:lnTo>
                  <a:lnTo>
                    <a:pt x="65" y="53"/>
                  </a:lnTo>
                  <a:lnTo>
                    <a:pt x="67" y="56"/>
                  </a:lnTo>
                  <a:lnTo>
                    <a:pt x="69" y="62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69" y="77"/>
                  </a:lnTo>
                  <a:lnTo>
                    <a:pt x="65" y="86"/>
                  </a:lnTo>
                  <a:lnTo>
                    <a:pt x="60" y="91"/>
                  </a:lnTo>
                  <a:lnTo>
                    <a:pt x="55" y="94"/>
                  </a:lnTo>
                  <a:lnTo>
                    <a:pt x="48" y="96"/>
                  </a:lnTo>
                  <a:lnTo>
                    <a:pt x="41" y="98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2" y="98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86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16" y="80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8" y="80"/>
                  </a:lnTo>
                  <a:lnTo>
                    <a:pt x="43" y="77"/>
                  </a:lnTo>
                  <a:lnTo>
                    <a:pt x="45" y="75"/>
                  </a:lnTo>
                  <a:lnTo>
                    <a:pt x="45" y="72"/>
                  </a:lnTo>
                  <a:lnTo>
                    <a:pt x="45" y="72"/>
                  </a:lnTo>
                  <a:lnTo>
                    <a:pt x="45" y="68"/>
                  </a:lnTo>
                  <a:lnTo>
                    <a:pt x="43" y="65"/>
                  </a:lnTo>
                  <a:lnTo>
                    <a:pt x="38" y="62"/>
                  </a:lnTo>
                  <a:lnTo>
                    <a:pt x="23" y="56"/>
                  </a:lnTo>
                  <a:lnTo>
                    <a:pt x="16" y="53"/>
                  </a:lnTo>
                  <a:lnTo>
                    <a:pt x="7" y="48"/>
                  </a:lnTo>
                  <a:lnTo>
                    <a:pt x="6" y="44"/>
                  </a:lnTo>
                  <a:lnTo>
                    <a:pt x="2" y="39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4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5" name="Freeform 11"/>
            <p:cNvSpPr>
              <a:spLocks/>
            </p:cNvSpPr>
            <p:nvPr userDrawn="1"/>
          </p:nvSpPr>
          <p:spPr bwMode="auto">
            <a:xfrm>
              <a:off x="8609013" y="660400"/>
              <a:ext cx="133350" cy="1508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40"/>
                </a:cxn>
                <a:cxn ang="0">
                  <a:pos x="55" y="0"/>
                </a:cxn>
                <a:cxn ang="0">
                  <a:pos x="82" y="0"/>
                </a:cxn>
                <a:cxn ang="0">
                  <a:pos x="48" y="45"/>
                </a:cxn>
                <a:cxn ang="0">
                  <a:pos x="84" y="93"/>
                </a:cxn>
                <a:cxn ang="0">
                  <a:pos x="84" y="93"/>
                </a:cxn>
                <a:cxn ang="0">
                  <a:pos x="77" y="95"/>
                </a:cxn>
                <a:cxn ang="0">
                  <a:pos x="68" y="95"/>
                </a:cxn>
                <a:cxn ang="0">
                  <a:pos x="68" y="95"/>
                </a:cxn>
                <a:cxn ang="0">
                  <a:pos x="62" y="95"/>
                </a:cxn>
                <a:cxn ang="0">
                  <a:pos x="55" y="93"/>
                </a:cxn>
                <a:cxn ang="0">
                  <a:pos x="55" y="93"/>
                </a:cxn>
                <a:cxn ang="0">
                  <a:pos x="41" y="74"/>
                </a:cxn>
                <a:cxn ang="0">
                  <a:pos x="26" y="52"/>
                </a:cxn>
                <a:cxn ang="0">
                  <a:pos x="26" y="52"/>
                </a:cxn>
                <a:cxn ang="0">
                  <a:pos x="24" y="55"/>
                </a:cxn>
                <a:cxn ang="0">
                  <a:pos x="24" y="60"/>
                </a:cxn>
                <a:cxn ang="0">
                  <a:pos x="24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24" y="0"/>
                </a:cxn>
              </a:cxnLst>
              <a:rect l="0" t="0" r="r" b="b"/>
              <a:pathLst>
                <a:path w="84" h="95">
                  <a:moveTo>
                    <a:pt x="24" y="0"/>
                  </a:moveTo>
                  <a:lnTo>
                    <a:pt x="24" y="40"/>
                  </a:lnTo>
                  <a:lnTo>
                    <a:pt x="55" y="0"/>
                  </a:lnTo>
                  <a:lnTo>
                    <a:pt x="82" y="0"/>
                  </a:lnTo>
                  <a:lnTo>
                    <a:pt x="48" y="45"/>
                  </a:lnTo>
                  <a:lnTo>
                    <a:pt x="84" y="93"/>
                  </a:lnTo>
                  <a:lnTo>
                    <a:pt x="84" y="93"/>
                  </a:lnTo>
                  <a:lnTo>
                    <a:pt x="77" y="95"/>
                  </a:lnTo>
                  <a:lnTo>
                    <a:pt x="68" y="95"/>
                  </a:lnTo>
                  <a:lnTo>
                    <a:pt x="68" y="95"/>
                  </a:lnTo>
                  <a:lnTo>
                    <a:pt x="62" y="95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41" y="74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4" y="55"/>
                  </a:lnTo>
                  <a:lnTo>
                    <a:pt x="24" y="60"/>
                  </a:lnTo>
                  <a:lnTo>
                    <a:pt x="24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8766175" y="652463"/>
              <a:ext cx="109538" cy="160337"/>
            </a:xfrm>
            <a:custGeom>
              <a:avLst/>
              <a:gdLst/>
              <a:ahLst/>
              <a:cxnLst>
                <a:cxn ang="0">
                  <a:pos x="67" y="28"/>
                </a:cxn>
                <a:cxn ang="0">
                  <a:pos x="67" y="28"/>
                </a:cxn>
                <a:cxn ang="0">
                  <a:pos x="67" y="35"/>
                </a:cxn>
                <a:cxn ang="0">
                  <a:pos x="64" y="41"/>
                </a:cxn>
                <a:cxn ang="0">
                  <a:pos x="57" y="55"/>
                </a:cxn>
                <a:cxn ang="0">
                  <a:pos x="45" y="69"/>
                </a:cxn>
                <a:cxn ang="0">
                  <a:pos x="33" y="81"/>
                </a:cxn>
                <a:cxn ang="0">
                  <a:pos x="33" y="81"/>
                </a:cxn>
                <a:cxn ang="0">
                  <a:pos x="34" y="81"/>
                </a:cxn>
                <a:cxn ang="0">
                  <a:pos x="40" y="81"/>
                </a:cxn>
                <a:cxn ang="0">
                  <a:pos x="69" y="81"/>
                </a:cxn>
                <a:cxn ang="0">
                  <a:pos x="69" y="101"/>
                </a:cxn>
                <a:cxn ang="0">
                  <a:pos x="0" y="101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24" y="57"/>
                </a:cxn>
                <a:cxn ang="0">
                  <a:pos x="36" y="43"/>
                </a:cxn>
                <a:cxn ang="0">
                  <a:pos x="40" y="36"/>
                </a:cxn>
                <a:cxn ang="0">
                  <a:pos x="41" y="31"/>
                </a:cxn>
                <a:cxn ang="0">
                  <a:pos x="41" y="31"/>
                </a:cxn>
                <a:cxn ang="0">
                  <a:pos x="41" y="26"/>
                </a:cxn>
                <a:cxn ang="0">
                  <a:pos x="40" y="24"/>
                </a:cxn>
                <a:cxn ang="0">
                  <a:pos x="34" y="21"/>
                </a:cxn>
                <a:cxn ang="0">
                  <a:pos x="29" y="19"/>
                </a:cxn>
                <a:cxn ang="0">
                  <a:pos x="24" y="19"/>
                </a:cxn>
                <a:cxn ang="0">
                  <a:pos x="24" y="19"/>
                </a:cxn>
                <a:cxn ang="0">
                  <a:pos x="14" y="21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14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45" y="0"/>
                </a:cxn>
                <a:cxn ang="0">
                  <a:pos x="50" y="2"/>
                </a:cxn>
                <a:cxn ang="0">
                  <a:pos x="57" y="4"/>
                </a:cxn>
                <a:cxn ang="0">
                  <a:pos x="60" y="9"/>
                </a:cxn>
                <a:cxn ang="0">
                  <a:pos x="65" y="12"/>
                </a:cxn>
                <a:cxn ang="0">
                  <a:pos x="67" y="19"/>
                </a:cxn>
                <a:cxn ang="0">
                  <a:pos x="67" y="28"/>
                </a:cxn>
                <a:cxn ang="0">
                  <a:pos x="67" y="28"/>
                </a:cxn>
              </a:cxnLst>
              <a:rect l="0" t="0" r="r" b="b"/>
              <a:pathLst>
                <a:path w="69" h="101">
                  <a:moveTo>
                    <a:pt x="67" y="28"/>
                  </a:moveTo>
                  <a:lnTo>
                    <a:pt x="67" y="28"/>
                  </a:lnTo>
                  <a:lnTo>
                    <a:pt x="67" y="35"/>
                  </a:lnTo>
                  <a:lnTo>
                    <a:pt x="64" y="41"/>
                  </a:lnTo>
                  <a:lnTo>
                    <a:pt x="57" y="55"/>
                  </a:lnTo>
                  <a:lnTo>
                    <a:pt x="45" y="69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4" y="81"/>
                  </a:lnTo>
                  <a:lnTo>
                    <a:pt x="40" y="81"/>
                  </a:lnTo>
                  <a:lnTo>
                    <a:pt x="69" y="81"/>
                  </a:lnTo>
                  <a:lnTo>
                    <a:pt x="69" y="101"/>
                  </a:lnTo>
                  <a:lnTo>
                    <a:pt x="0" y="10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4" y="57"/>
                  </a:lnTo>
                  <a:lnTo>
                    <a:pt x="36" y="43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1" y="26"/>
                  </a:lnTo>
                  <a:lnTo>
                    <a:pt x="40" y="24"/>
                  </a:lnTo>
                  <a:lnTo>
                    <a:pt x="34" y="21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14" y="21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7" y="4"/>
                  </a:lnTo>
                  <a:lnTo>
                    <a:pt x="60" y="9"/>
                  </a:lnTo>
                  <a:lnTo>
                    <a:pt x="65" y="12"/>
                  </a:lnTo>
                  <a:lnTo>
                    <a:pt x="67" y="19"/>
                  </a:lnTo>
                  <a:lnTo>
                    <a:pt x="67" y="28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50A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05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27088" y="115888"/>
            <a:ext cx="7273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27088" y="1600200"/>
            <a:ext cx="7993062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235825" y="6381750"/>
            <a:ext cx="1800225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907D14-6EEF-45EF-9561-B1FBE7837587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4" name="Skupina 30"/>
          <p:cNvGrpSpPr>
            <a:grpSpLocks/>
          </p:cNvGrpSpPr>
          <p:nvPr userDrawn="1"/>
        </p:nvGrpSpPr>
        <p:grpSpPr bwMode="auto">
          <a:xfrm>
            <a:off x="4384675" y="6181725"/>
            <a:ext cx="2592388" cy="482600"/>
            <a:chOff x="4384551" y="6181303"/>
            <a:chExt cx="2591989" cy="483028"/>
          </a:xfrm>
        </p:grpSpPr>
        <p:grpSp>
          <p:nvGrpSpPr>
            <p:cNvPr id="5" name="Skupina 29"/>
            <p:cNvGrpSpPr>
              <a:grpSpLocks/>
            </p:cNvGrpSpPr>
            <p:nvPr userDrawn="1"/>
          </p:nvGrpSpPr>
          <p:grpSpPr bwMode="auto">
            <a:xfrm>
              <a:off x="4384550" y="6181303"/>
              <a:ext cx="2591988" cy="360040"/>
              <a:chOff x="4716016" y="6084824"/>
              <a:chExt cx="3456384" cy="480108"/>
            </a:xfrm>
          </p:grpSpPr>
          <p:pic>
            <p:nvPicPr>
              <p:cNvPr id="2058" name="Obrázek 33" descr="logaEU_cmyk_ill8 [Converted].wmf"/>
              <p:cNvPicPr>
                <a:picLocks noChangeAspect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16016" y="6093296"/>
                <a:ext cx="1543070" cy="471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Obrázek 34" descr="MSMT_manual.wmf"/>
              <p:cNvPicPr>
                <a:picLocks noChangeAspect="1"/>
              </p:cNvPicPr>
              <p:nvPr userDrawn="1"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444208" y="6093296"/>
                <a:ext cx="973879" cy="462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Obrázek 35" descr="manual-207.wmf"/>
              <p:cNvPicPr>
                <a:picLocks noChangeAspect="1"/>
              </p:cNvPicPr>
              <p:nvPr userDrawn="1"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596336" y="6084824"/>
                <a:ext cx="576064" cy="440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7" name="Obrázek 32" descr="Untitled-4 [Converted].wmf"/>
            <p:cNvPicPr>
              <a:picLocks noChangeAspect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56176" y="6591307"/>
              <a:ext cx="1387453" cy="7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</p:sldLayoutIdLst>
  <p:transition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4F7660-AC79-4C8D-B7B4-9884694B579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 userDrawn="1">
            <p:ph type="title"/>
          </p:nvPr>
        </p:nvSpPr>
        <p:spPr bwMode="auto">
          <a:xfrm>
            <a:off x="827094" y="115888"/>
            <a:ext cx="7273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 userDrawn="1">
            <p:ph type="body" idx="1"/>
          </p:nvPr>
        </p:nvSpPr>
        <p:spPr bwMode="auto">
          <a:xfrm>
            <a:off x="827091" y="1600200"/>
            <a:ext cx="7993062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7428" y="6259513"/>
            <a:ext cx="428625" cy="36036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45A1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29322D1-EDA1-4475-B279-A7AEABD5AB9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26" name="Přímá spojnice 25"/>
          <p:cNvCxnSpPr/>
          <p:nvPr userDrawn="1"/>
        </p:nvCxnSpPr>
        <p:spPr>
          <a:xfrm>
            <a:off x="9039225" y="6265863"/>
            <a:ext cx="0" cy="354012"/>
          </a:xfrm>
          <a:prstGeom prst="line">
            <a:avLst/>
          </a:prstGeom>
          <a:ln w="25400">
            <a:solidFill>
              <a:srgbClr val="45A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 userDrawn="1"/>
        </p:nvCxnSpPr>
        <p:spPr>
          <a:xfrm>
            <a:off x="8621713" y="6265863"/>
            <a:ext cx="0" cy="354012"/>
          </a:xfrm>
          <a:prstGeom prst="line">
            <a:avLst/>
          </a:prstGeom>
          <a:ln w="25400">
            <a:solidFill>
              <a:srgbClr val="45A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5" name="Skupina 3"/>
          <p:cNvGrpSpPr>
            <a:grpSpLocks/>
          </p:cNvGrpSpPr>
          <p:nvPr userDrawn="1"/>
        </p:nvGrpSpPr>
        <p:grpSpPr bwMode="auto">
          <a:xfrm>
            <a:off x="8158163" y="422275"/>
            <a:ext cx="717550" cy="592138"/>
            <a:chOff x="8158163" y="23813"/>
            <a:chExt cx="717550" cy="592138"/>
          </a:xfrm>
        </p:grpSpPr>
        <p:sp>
          <p:nvSpPr>
            <p:cNvPr id="2058" name="Rectangle 6"/>
            <p:cNvSpPr>
              <a:spLocks noChangeArrowheads="1"/>
            </p:cNvSpPr>
            <p:nvPr userDrawn="1"/>
          </p:nvSpPr>
          <p:spPr bwMode="auto">
            <a:xfrm>
              <a:off x="8158163" y="23813"/>
              <a:ext cx="592137" cy="592138"/>
            </a:xfrm>
            <a:prstGeom prst="rect">
              <a:avLst/>
            </a:prstGeom>
            <a:solidFill>
              <a:srgbClr val="50A12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latin typeface="Calibri" pitchFamily="34" charset="0"/>
              </a:endParaRPr>
            </a:p>
          </p:txBody>
        </p:sp>
        <p:sp>
          <p:nvSpPr>
            <p:cNvPr id="2059" name="Freeform 8"/>
            <p:cNvSpPr>
              <a:spLocks/>
            </p:cNvSpPr>
            <p:nvPr userDrawn="1"/>
          </p:nvSpPr>
          <p:spPr bwMode="auto">
            <a:xfrm>
              <a:off x="8158163" y="23813"/>
              <a:ext cx="269875" cy="293688"/>
            </a:xfrm>
            <a:custGeom>
              <a:avLst/>
              <a:gdLst>
                <a:gd name="T0" fmla="*/ 164 w 170"/>
                <a:gd name="T1" fmla="*/ 0 h 185"/>
                <a:gd name="T2" fmla="*/ 164 w 170"/>
                <a:gd name="T3" fmla="*/ 0 h 185"/>
                <a:gd name="T4" fmla="*/ 168 w 170"/>
                <a:gd name="T5" fmla="*/ 24 h 185"/>
                <a:gd name="T6" fmla="*/ 170 w 170"/>
                <a:gd name="T7" fmla="*/ 41 h 185"/>
                <a:gd name="T8" fmla="*/ 170 w 170"/>
                <a:gd name="T9" fmla="*/ 41 h 185"/>
                <a:gd name="T10" fmla="*/ 168 w 170"/>
                <a:gd name="T11" fmla="*/ 57 h 185"/>
                <a:gd name="T12" fmla="*/ 164 w 170"/>
                <a:gd name="T13" fmla="*/ 76 h 185"/>
                <a:gd name="T14" fmla="*/ 161 w 170"/>
                <a:gd name="T15" fmla="*/ 93 h 185"/>
                <a:gd name="T16" fmla="*/ 156 w 170"/>
                <a:gd name="T17" fmla="*/ 108 h 185"/>
                <a:gd name="T18" fmla="*/ 156 w 170"/>
                <a:gd name="T19" fmla="*/ 108 h 185"/>
                <a:gd name="T20" fmla="*/ 142 w 170"/>
                <a:gd name="T21" fmla="*/ 129 h 185"/>
                <a:gd name="T22" fmla="*/ 128 w 170"/>
                <a:gd name="T23" fmla="*/ 147 h 185"/>
                <a:gd name="T24" fmla="*/ 111 w 170"/>
                <a:gd name="T25" fmla="*/ 159 h 185"/>
                <a:gd name="T26" fmla="*/ 96 w 170"/>
                <a:gd name="T27" fmla="*/ 170 h 185"/>
                <a:gd name="T28" fmla="*/ 77 w 170"/>
                <a:gd name="T29" fmla="*/ 177 h 185"/>
                <a:gd name="T30" fmla="*/ 60 w 170"/>
                <a:gd name="T31" fmla="*/ 182 h 185"/>
                <a:gd name="T32" fmla="*/ 43 w 170"/>
                <a:gd name="T33" fmla="*/ 183 h 185"/>
                <a:gd name="T34" fmla="*/ 26 w 170"/>
                <a:gd name="T35" fmla="*/ 185 h 185"/>
                <a:gd name="T36" fmla="*/ 26 w 170"/>
                <a:gd name="T37" fmla="*/ 185 h 185"/>
                <a:gd name="T38" fmla="*/ 14 w 170"/>
                <a:gd name="T39" fmla="*/ 185 h 185"/>
                <a:gd name="T40" fmla="*/ 0 w 170"/>
                <a:gd name="T41" fmla="*/ 183 h 185"/>
                <a:gd name="T42" fmla="*/ 0 w 170"/>
                <a:gd name="T43" fmla="*/ 113 h 185"/>
                <a:gd name="T44" fmla="*/ 0 w 170"/>
                <a:gd name="T45" fmla="*/ 113 h 185"/>
                <a:gd name="T46" fmla="*/ 16 w 170"/>
                <a:gd name="T47" fmla="*/ 117 h 185"/>
                <a:gd name="T48" fmla="*/ 29 w 170"/>
                <a:gd name="T49" fmla="*/ 118 h 185"/>
                <a:gd name="T50" fmla="*/ 29 w 170"/>
                <a:gd name="T51" fmla="*/ 118 h 185"/>
                <a:gd name="T52" fmla="*/ 40 w 170"/>
                <a:gd name="T53" fmla="*/ 118 h 185"/>
                <a:gd name="T54" fmla="*/ 48 w 170"/>
                <a:gd name="T55" fmla="*/ 115 h 185"/>
                <a:gd name="T56" fmla="*/ 57 w 170"/>
                <a:gd name="T57" fmla="*/ 110 h 185"/>
                <a:gd name="T58" fmla="*/ 65 w 170"/>
                <a:gd name="T59" fmla="*/ 103 h 185"/>
                <a:gd name="T60" fmla="*/ 72 w 170"/>
                <a:gd name="T61" fmla="*/ 94 h 185"/>
                <a:gd name="T62" fmla="*/ 77 w 170"/>
                <a:gd name="T63" fmla="*/ 84 h 185"/>
                <a:gd name="T64" fmla="*/ 82 w 170"/>
                <a:gd name="T65" fmla="*/ 72 h 185"/>
                <a:gd name="T66" fmla="*/ 84 w 170"/>
                <a:gd name="T67" fmla="*/ 60 h 185"/>
                <a:gd name="T68" fmla="*/ 84 w 170"/>
                <a:gd name="T69" fmla="*/ 19 h 185"/>
                <a:gd name="T70" fmla="*/ 84 w 170"/>
                <a:gd name="T71" fmla="*/ 19 h 185"/>
                <a:gd name="T72" fmla="*/ 82 w 170"/>
                <a:gd name="T73" fmla="*/ 11 h 185"/>
                <a:gd name="T74" fmla="*/ 77 w 170"/>
                <a:gd name="T75" fmla="*/ 0 h 185"/>
                <a:gd name="T76" fmla="*/ 164 w 170"/>
                <a:gd name="T77" fmla="*/ 0 h 1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0" h="185">
                  <a:moveTo>
                    <a:pt x="164" y="0"/>
                  </a:moveTo>
                  <a:lnTo>
                    <a:pt x="164" y="0"/>
                  </a:lnTo>
                  <a:lnTo>
                    <a:pt x="168" y="24"/>
                  </a:lnTo>
                  <a:lnTo>
                    <a:pt x="170" y="41"/>
                  </a:lnTo>
                  <a:lnTo>
                    <a:pt x="168" y="57"/>
                  </a:lnTo>
                  <a:lnTo>
                    <a:pt x="164" y="76"/>
                  </a:lnTo>
                  <a:lnTo>
                    <a:pt x="161" y="93"/>
                  </a:lnTo>
                  <a:lnTo>
                    <a:pt x="156" y="108"/>
                  </a:lnTo>
                  <a:lnTo>
                    <a:pt x="142" y="129"/>
                  </a:lnTo>
                  <a:lnTo>
                    <a:pt x="128" y="147"/>
                  </a:lnTo>
                  <a:lnTo>
                    <a:pt x="111" y="159"/>
                  </a:lnTo>
                  <a:lnTo>
                    <a:pt x="96" y="170"/>
                  </a:lnTo>
                  <a:lnTo>
                    <a:pt x="77" y="177"/>
                  </a:lnTo>
                  <a:lnTo>
                    <a:pt x="60" y="182"/>
                  </a:lnTo>
                  <a:lnTo>
                    <a:pt x="43" y="183"/>
                  </a:lnTo>
                  <a:lnTo>
                    <a:pt x="26" y="185"/>
                  </a:lnTo>
                  <a:lnTo>
                    <a:pt x="14" y="185"/>
                  </a:lnTo>
                  <a:lnTo>
                    <a:pt x="0" y="183"/>
                  </a:lnTo>
                  <a:lnTo>
                    <a:pt x="0" y="113"/>
                  </a:lnTo>
                  <a:lnTo>
                    <a:pt x="16" y="117"/>
                  </a:lnTo>
                  <a:lnTo>
                    <a:pt x="29" y="118"/>
                  </a:lnTo>
                  <a:lnTo>
                    <a:pt x="40" y="118"/>
                  </a:lnTo>
                  <a:lnTo>
                    <a:pt x="48" y="115"/>
                  </a:lnTo>
                  <a:lnTo>
                    <a:pt x="57" y="110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77" y="84"/>
                  </a:lnTo>
                  <a:lnTo>
                    <a:pt x="82" y="72"/>
                  </a:lnTo>
                  <a:lnTo>
                    <a:pt x="84" y="60"/>
                  </a:lnTo>
                  <a:lnTo>
                    <a:pt x="84" y="19"/>
                  </a:lnTo>
                  <a:lnTo>
                    <a:pt x="82" y="11"/>
                  </a:lnTo>
                  <a:lnTo>
                    <a:pt x="77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A5CC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/>
            </a:p>
          </p:txBody>
        </p:sp>
        <p:sp>
          <p:nvSpPr>
            <p:cNvPr id="2060" name="Freeform 9"/>
            <p:cNvSpPr>
              <a:spLocks/>
            </p:cNvSpPr>
            <p:nvPr userDrawn="1"/>
          </p:nvSpPr>
          <p:spPr bwMode="auto">
            <a:xfrm>
              <a:off x="8329613" y="466726"/>
              <a:ext cx="138112" cy="147637"/>
            </a:xfrm>
            <a:custGeom>
              <a:avLst/>
              <a:gdLst>
                <a:gd name="T0" fmla="*/ 31 w 87"/>
                <a:gd name="T1" fmla="*/ 0 h 93"/>
                <a:gd name="T2" fmla="*/ 63 w 87"/>
                <a:gd name="T3" fmla="*/ 63 h 93"/>
                <a:gd name="T4" fmla="*/ 63 w 87"/>
                <a:gd name="T5" fmla="*/ 63 h 93"/>
                <a:gd name="T6" fmla="*/ 65 w 87"/>
                <a:gd name="T7" fmla="*/ 10 h 93"/>
                <a:gd name="T8" fmla="*/ 63 w 87"/>
                <a:gd name="T9" fmla="*/ 0 h 93"/>
                <a:gd name="T10" fmla="*/ 87 w 87"/>
                <a:gd name="T11" fmla="*/ 0 h 93"/>
                <a:gd name="T12" fmla="*/ 87 w 87"/>
                <a:gd name="T13" fmla="*/ 93 h 93"/>
                <a:gd name="T14" fmla="*/ 55 w 87"/>
                <a:gd name="T15" fmla="*/ 93 h 93"/>
                <a:gd name="T16" fmla="*/ 20 w 87"/>
                <a:gd name="T17" fmla="*/ 29 h 93"/>
                <a:gd name="T18" fmla="*/ 20 w 87"/>
                <a:gd name="T19" fmla="*/ 93 h 93"/>
                <a:gd name="T20" fmla="*/ 0 w 87"/>
                <a:gd name="T21" fmla="*/ 93 h 93"/>
                <a:gd name="T22" fmla="*/ 0 w 87"/>
                <a:gd name="T23" fmla="*/ 0 h 93"/>
                <a:gd name="T24" fmla="*/ 31 w 87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" h="93">
                  <a:moveTo>
                    <a:pt x="31" y="0"/>
                  </a:moveTo>
                  <a:lnTo>
                    <a:pt x="63" y="63"/>
                  </a:lnTo>
                  <a:lnTo>
                    <a:pt x="65" y="10"/>
                  </a:lnTo>
                  <a:lnTo>
                    <a:pt x="63" y="0"/>
                  </a:lnTo>
                  <a:lnTo>
                    <a:pt x="87" y="0"/>
                  </a:lnTo>
                  <a:lnTo>
                    <a:pt x="87" y="93"/>
                  </a:lnTo>
                  <a:lnTo>
                    <a:pt x="55" y="93"/>
                  </a:lnTo>
                  <a:lnTo>
                    <a:pt x="20" y="29"/>
                  </a:lnTo>
                  <a:lnTo>
                    <a:pt x="2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/>
            </a:p>
          </p:txBody>
        </p:sp>
        <p:sp>
          <p:nvSpPr>
            <p:cNvPr id="2061" name="Freeform 10"/>
            <p:cNvSpPr>
              <a:spLocks/>
            </p:cNvSpPr>
            <p:nvPr userDrawn="1"/>
          </p:nvSpPr>
          <p:spPr bwMode="auto">
            <a:xfrm>
              <a:off x="8483600" y="458788"/>
              <a:ext cx="112713" cy="155575"/>
            </a:xfrm>
            <a:custGeom>
              <a:avLst/>
              <a:gdLst>
                <a:gd name="T0" fmla="*/ 62 w 71"/>
                <a:gd name="T1" fmla="*/ 21 h 98"/>
                <a:gd name="T2" fmla="*/ 52 w 71"/>
                <a:gd name="T3" fmla="*/ 17 h 98"/>
                <a:gd name="T4" fmla="*/ 41 w 71"/>
                <a:gd name="T5" fmla="*/ 15 h 98"/>
                <a:gd name="T6" fmla="*/ 29 w 71"/>
                <a:gd name="T7" fmla="*/ 17 h 98"/>
                <a:gd name="T8" fmla="*/ 24 w 71"/>
                <a:gd name="T9" fmla="*/ 26 h 98"/>
                <a:gd name="T10" fmla="*/ 24 w 71"/>
                <a:gd name="T11" fmla="*/ 29 h 98"/>
                <a:gd name="T12" fmla="*/ 31 w 71"/>
                <a:gd name="T13" fmla="*/ 34 h 98"/>
                <a:gd name="T14" fmla="*/ 55 w 71"/>
                <a:gd name="T15" fmla="*/ 44 h 98"/>
                <a:gd name="T16" fmla="*/ 65 w 71"/>
                <a:gd name="T17" fmla="*/ 53 h 98"/>
                <a:gd name="T18" fmla="*/ 69 w 71"/>
                <a:gd name="T19" fmla="*/ 62 h 98"/>
                <a:gd name="T20" fmla="*/ 71 w 71"/>
                <a:gd name="T21" fmla="*/ 68 h 98"/>
                <a:gd name="T22" fmla="*/ 65 w 71"/>
                <a:gd name="T23" fmla="*/ 86 h 98"/>
                <a:gd name="T24" fmla="*/ 55 w 71"/>
                <a:gd name="T25" fmla="*/ 94 h 98"/>
                <a:gd name="T26" fmla="*/ 41 w 71"/>
                <a:gd name="T27" fmla="*/ 98 h 98"/>
                <a:gd name="T28" fmla="*/ 28 w 71"/>
                <a:gd name="T29" fmla="*/ 98 h 98"/>
                <a:gd name="T30" fmla="*/ 4 w 71"/>
                <a:gd name="T31" fmla="*/ 96 h 98"/>
                <a:gd name="T32" fmla="*/ 0 w 71"/>
                <a:gd name="T33" fmla="*/ 92 h 98"/>
                <a:gd name="T34" fmla="*/ 2 w 71"/>
                <a:gd name="T35" fmla="*/ 86 h 98"/>
                <a:gd name="T36" fmla="*/ 4 w 71"/>
                <a:gd name="T37" fmla="*/ 77 h 98"/>
                <a:gd name="T38" fmla="*/ 28 w 71"/>
                <a:gd name="T39" fmla="*/ 82 h 98"/>
                <a:gd name="T40" fmla="*/ 33 w 71"/>
                <a:gd name="T41" fmla="*/ 82 h 98"/>
                <a:gd name="T42" fmla="*/ 43 w 71"/>
                <a:gd name="T43" fmla="*/ 77 h 98"/>
                <a:gd name="T44" fmla="*/ 45 w 71"/>
                <a:gd name="T45" fmla="*/ 72 h 98"/>
                <a:gd name="T46" fmla="*/ 45 w 71"/>
                <a:gd name="T47" fmla="*/ 68 h 98"/>
                <a:gd name="T48" fmla="*/ 38 w 71"/>
                <a:gd name="T49" fmla="*/ 62 h 98"/>
                <a:gd name="T50" fmla="*/ 16 w 71"/>
                <a:gd name="T51" fmla="*/ 53 h 98"/>
                <a:gd name="T52" fmla="*/ 6 w 71"/>
                <a:gd name="T53" fmla="*/ 44 h 98"/>
                <a:gd name="T54" fmla="*/ 2 w 71"/>
                <a:gd name="T55" fmla="*/ 34 h 98"/>
                <a:gd name="T56" fmla="*/ 0 w 71"/>
                <a:gd name="T57" fmla="*/ 27 h 98"/>
                <a:gd name="T58" fmla="*/ 4 w 71"/>
                <a:gd name="T59" fmla="*/ 12 h 98"/>
                <a:gd name="T60" fmla="*/ 14 w 71"/>
                <a:gd name="T61" fmla="*/ 3 h 98"/>
                <a:gd name="T62" fmla="*/ 26 w 71"/>
                <a:gd name="T63" fmla="*/ 0 h 98"/>
                <a:gd name="T64" fmla="*/ 64 w 71"/>
                <a:gd name="T65" fmla="*/ 0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1" h="98">
                  <a:moveTo>
                    <a:pt x="64" y="0"/>
                  </a:moveTo>
                  <a:lnTo>
                    <a:pt x="62" y="21"/>
                  </a:lnTo>
                  <a:lnTo>
                    <a:pt x="52" y="17"/>
                  </a:lnTo>
                  <a:lnTo>
                    <a:pt x="41" y="15"/>
                  </a:lnTo>
                  <a:lnTo>
                    <a:pt x="36" y="17"/>
                  </a:lnTo>
                  <a:lnTo>
                    <a:pt x="29" y="17"/>
                  </a:lnTo>
                  <a:lnTo>
                    <a:pt x="26" y="21"/>
                  </a:lnTo>
                  <a:lnTo>
                    <a:pt x="24" y="26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31" y="34"/>
                  </a:lnTo>
                  <a:lnTo>
                    <a:pt x="47" y="41"/>
                  </a:lnTo>
                  <a:lnTo>
                    <a:pt x="55" y="44"/>
                  </a:lnTo>
                  <a:lnTo>
                    <a:pt x="62" y="50"/>
                  </a:lnTo>
                  <a:lnTo>
                    <a:pt x="65" y="53"/>
                  </a:lnTo>
                  <a:lnTo>
                    <a:pt x="67" y="56"/>
                  </a:lnTo>
                  <a:lnTo>
                    <a:pt x="69" y="62"/>
                  </a:lnTo>
                  <a:lnTo>
                    <a:pt x="71" y="68"/>
                  </a:lnTo>
                  <a:lnTo>
                    <a:pt x="69" y="77"/>
                  </a:lnTo>
                  <a:lnTo>
                    <a:pt x="65" y="86"/>
                  </a:lnTo>
                  <a:lnTo>
                    <a:pt x="60" y="91"/>
                  </a:lnTo>
                  <a:lnTo>
                    <a:pt x="55" y="94"/>
                  </a:lnTo>
                  <a:lnTo>
                    <a:pt x="48" y="96"/>
                  </a:lnTo>
                  <a:lnTo>
                    <a:pt x="41" y="98"/>
                  </a:lnTo>
                  <a:lnTo>
                    <a:pt x="28" y="98"/>
                  </a:lnTo>
                  <a:lnTo>
                    <a:pt x="12" y="98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0" y="92"/>
                  </a:lnTo>
                  <a:lnTo>
                    <a:pt x="2" y="86"/>
                  </a:lnTo>
                  <a:lnTo>
                    <a:pt x="4" y="77"/>
                  </a:lnTo>
                  <a:lnTo>
                    <a:pt x="16" y="80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8" y="80"/>
                  </a:lnTo>
                  <a:lnTo>
                    <a:pt x="43" y="77"/>
                  </a:lnTo>
                  <a:lnTo>
                    <a:pt x="45" y="75"/>
                  </a:lnTo>
                  <a:lnTo>
                    <a:pt x="45" y="72"/>
                  </a:lnTo>
                  <a:lnTo>
                    <a:pt x="45" y="68"/>
                  </a:lnTo>
                  <a:lnTo>
                    <a:pt x="43" y="65"/>
                  </a:lnTo>
                  <a:lnTo>
                    <a:pt x="38" y="62"/>
                  </a:lnTo>
                  <a:lnTo>
                    <a:pt x="23" y="56"/>
                  </a:lnTo>
                  <a:lnTo>
                    <a:pt x="16" y="53"/>
                  </a:lnTo>
                  <a:lnTo>
                    <a:pt x="7" y="48"/>
                  </a:lnTo>
                  <a:lnTo>
                    <a:pt x="6" y="44"/>
                  </a:lnTo>
                  <a:lnTo>
                    <a:pt x="2" y="39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4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/>
            </a:p>
          </p:txBody>
        </p:sp>
        <p:sp>
          <p:nvSpPr>
            <p:cNvPr id="2062" name="Freeform 11"/>
            <p:cNvSpPr>
              <a:spLocks/>
            </p:cNvSpPr>
            <p:nvPr userDrawn="1"/>
          </p:nvSpPr>
          <p:spPr bwMode="auto">
            <a:xfrm>
              <a:off x="8609013" y="463551"/>
              <a:ext cx="133350" cy="150812"/>
            </a:xfrm>
            <a:custGeom>
              <a:avLst/>
              <a:gdLst>
                <a:gd name="T0" fmla="*/ 24 w 84"/>
                <a:gd name="T1" fmla="*/ 0 h 95"/>
                <a:gd name="T2" fmla="*/ 24 w 84"/>
                <a:gd name="T3" fmla="*/ 40 h 95"/>
                <a:gd name="T4" fmla="*/ 55 w 84"/>
                <a:gd name="T5" fmla="*/ 0 h 95"/>
                <a:gd name="T6" fmla="*/ 82 w 84"/>
                <a:gd name="T7" fmla="*/ 0 h 95"/>
                <a:gd name="T8" fmla="*/ 48 w 84"/>
                <a:gd name="T9" fmla="*/ 45 h 95"/>
                <a:gd name="T10" fmla="*/ 84 w 84"/>
                <a:gd name="T11" fmla="*/ 93 h 95"/>
                <a:gd name="T12" fmla="*/ 84 w 84"/>
                <a:gd name="T13" fmla="*/ 93 h 95"/>
                <a:gd name="T14" fmla="*/ 77 w 84"/>
                <a:gd name="T15" fmla="*/ 95 h 95"/>
                <a:gd name="T16" fmla="*/ 68 w 84"/>
                <a:gd name="T17" fmla="*/ 95 h 95"/>
                <a:gd name="T18" fmla="*/ 68 w 84"/>
                <a:gd name="T19" fmla="*/ 95 h 95"/>
                <a:gd name="T20" fmla="*/ 62 w 84"/>
                <a:gd name="T21" fmla="*/ 95 h 95"/>
                <a:gd name="T22" fmla="*/ 55 w 84"/>
                <a:gd name="T23" fmla="*/ 93 h 95"/>
                <a:gd name="T24" fmla="*/ 55 w 84"/>
                <a:gd name="T25" fmla="*/ 93 h 95"/>
                <a:gd name="T26" fmla="*/ 41 w 84"/>
                <a:gd name="T27" fmla="*/ 74 h 95"/>
                <a:gd name="T28" fmla="*/ 26 w 84"/>
                <a:gd name="T29" fmla="*/ 52 h 95"/>
                <a:gd name="T30" fmla="*/ 26 w 84"/>
                <a:gd name="T31" fmla="*/ 52 h 95"/>
                <a:gd name="T32" fmla="*/ 24 w 84"/>
                <a:gd name="T33" fmla="*/ 55 h 95"/>
                <a:gd name="T34" fmla="*/ 24 w 84"/>
                <a:gd name="T35" fmla="*/ 60 h 95"/>
                <a:gd name="T36" fmla="*/ 24 w 84"/>
                <a:gd name="T37" fmla="*/ 95 h 95"/>
                <a:gd name="T38" fmla="*/ 0 w 84"/>
                <a:gd name="T39" fmla="*/ 95 h 95"/>
                <a:gd name="T40" fmla="*/ 0 w 84"/>
                <a:gd name="T41" fmla="*/ 0 h 95"/>
                <a:gd name="T42" fmla="*/ 24 w 84"/>
                <a:gd name="T43" fmla="*/ 0 h 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4" h="95">
                  <a:moveTo>
                    <a:pt x="24" y="0"/>
                  </a:moveTo>
                  <a:lnTo>
                    <a:pt x="24" y="40"/>
                  </a:lnTo>
                  <a:lnTo>
                    <a:pt x="55" y="0"/>
                  </a:lnTo>
                  <a:lnTo>
                    <a:pt x="82" y="0"/>
                  </a:lnTo>
                  <a:lnTo>
                    <a:pt x="48" y="45"/>
                  </a:lnTo>
                  <a:lnTo>
                    <a:pt x="84" y="93"/>
                  </a:lnTo>
                  <a:lnTo>
                    <a:pt x="77" y="95"/>
                  </a:lnTo>
                  <a:lnTo>
                    <a:pt x="68" y="95"/>
                  </a:lnTo>
                  <a:lnTo>
                    <a:pt x="62" y="95"/>
                  </a:lnTo>
                  <a:lnTo>
                    <a:pt x="55" y="93"/>
                  </a:lnTo>
                  <a:lnTo>
                    <a:pt x="41" y="74"/>
                  </a:lnTo>
                  <a:lnTo>
                    <a:pt x="26" y="52"/>
                  </a:lnTo>
                  <a:lnTo>
                    <a:pt x="24" y="55"/>
                  </a:lnTo>
                  <a:lnTo>
                    <a:pt x="24" y="60"/>
                  </a:lnTo>
                  <a:lnTo>
                    <a:pt x="24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/>
            </a:p>
          </p:txBody>
        </p:sp>
        <p:sp>
          <p:nvSpPr>
            <p:cNvPr id="2063" name="Freeform 12"/>
            <p:cNvSpPr>
              <a:spLocks/>
            </p:cNvSpPr>
            <p:nvPr userDrawn="1"/>
          </p:nvSpPr>
          <p:spPr bwMode="auto">
            <a:xfrm>
              <a:off x="8766175" y="455613"/>
              <a:ext cx="109538" cy="160338"/>
            </a:xfrm>
            <a:custGeom>
              <a:avLst/>
              <a:gdLst>
                <a:gd name="T0" fmla="*/ 67 w 69"/>
                <a:gd name="T1" fmla="*/ 28 h 101"/>
                <a:gd name="T2" fmla="*/ 67 w 69"/>
                <a:gd name="T3" fmla="*/ 28 h 101"/>
                <a:gd name="T4" fmla="*/ 67 w 69"/>
                <a:gd name="T5" fmla="*/ 35 h 101"/>
                <a:gd name="T6" fmla="*/ 64 w 69"/>
                <a:gd name="T7" fmla="*/ 41 h 101"/>
                <a:gd name="T8" fmla="*/ 57 w 69"/>
                <a:gd name="T9" fmla="*/ 55 h 101"/>
                <a:gd name="T10" fmla="*/ 45 w 69"/>
                <a:gd name="T11" fmla="*/ 69 h 101"/>
                <a:gd name="T12" fmla="*/ 33 w 69"/>
                <a:gd name="T13" fmla="*/ 81 h 101"/>
                <a:gd name="T14" fmla="*/ 33 w 69"/>
                <a:gd name="T15" fmla="*/ 81 h 101"/>
                <a:gd name="T16" fmla="*/ 34 w 69"/>
                <a:gd name="T17" fmla="*/ 81 h 101"/>
                <a:gd name="T18" fmla="*/ 40 w 69"/>
                <a:gd name="T19" fmla="*/ 81 h 101"/>
                <a:gd name="T20" fmla="*/ 69 w 69"/>
                <a:gd name="T21" fmla="*/ 81 h 101"/>
                <a:gd name="T22" fmla="*/ 69 w 69"/>
                <a:gd name="T23" fmla="*/ 101 h 101"/>
                <a:gd name="T24" fmla="*/ 0 w 69"/>
                <a:gd name="T25" fmla="*/ 101 h 101"/>
                <a:gd name="T26" fmla="*/ 0 w 69"/>
                <a:gd name="T27" fmla="*/ 81 h 101"/>
                <a:gd name="T28" fmla="*/ 0 w 69"/>
                <a:gd name="T29" fmla="*/ 81 h 101"/>
                <a:gd name="T30" fmla="*/ 24 w 69"/>
                <a:gd name="T31" fmla="*/ 57 h 101"/>
                <a:gd name="T32" fmla="*/ 36 w 69"/>
                <a:gd name="T33" fmla="*/ 43 h 101"/>
                <a:gd name="T34" fmla="*/ 40 w 69"/>
                <a:gd name="T35" fmla="*/ 36 h 101"/>
                <a:gd name="T36" fmla="*/ 41 w 69"/>
                <a:gd name="T37" fmla="*/ 31 h 101"/>
                <a:gd name="T38" fmla="*/ 41 w 69"/>
                <a:gd name="T39" fmla="*/ 31 h 101"/>
                <a:gd name="T40" fmla="*/ 41 w 69"/>
                <a:gd name="T41" fmla="*/ 26 h 101"/>
                <a:gd name="T42" fmla="*/ 40 w 69"/>
                <a:gd name="T43" fmla="*/ 24 h 101"/>
                <a:gd name="T44" fmla="*/ 34 w 69"/>
                <a:gd name="T45" fmla="*/ 21 h 101"/>
                <a:gd name="T46" fmla="*/ 29 w 69"/>
                <a:gd name="T47" fmla="*/ 19 h 101"/>
                <a:gd name="T48" fmla="*/ 24 w 69"/>
                <a:gd name="T49" fmla="*/ 19 h 101"/>
                <a:gd name="T50" fmla="*/ 24 w 69"/>
                <a:gd name="T51" fmla="*/ 19 h 101"/>
                <a:gd name="T52" fmla="*/ 14 w 69"/>
                <a:gd name="T53" fmla="*/ 21 h 101"/>
                <a:gd name="T54" fmla="*/ 2 w 69"/>
                <a:gd name="T55" fmla="*/ 24 h 101"/>
                <a:gd name="T56" fmla="*/ 2 w 69"/>
                <a:gd name="T57" fmla="*/ 24 h 101"/>
                <a:gd name="T58" fmla="*/ 0 w 69"/>
                <a:gd name="T59" fmla="*/ 19 h 101"/>
                <a:gd name="T60" fmla="*/ 0 w 69"/>
                <a:gd name="T61" fmla="*/ 12 h 101"/>
                <a:gd name="T62" fmla="*/ 0 w 69"/>
                <a:gd name="T63" fmla="*/ 7 h 101"/>
                <a:gd name="T64" fmla="*/ 0 w 69"/>
                <a:gd name="T65" fmla="*/ 7 h 101"/>
                <a:gd name="T66" fmla="*/ 2 w 69"/>
                <a:gd name="T67" fmla="*/ 4 h 101"/>
                <a:gd name="T68" fmla="*/ 5 w 69"/>
                <a:gd name="T69" fmla="*/ 2 h 101"/>
                <a:gd name="T70" fmla="*/ 14 w 69"/>
                <a:gd name="T71" fmla="*/ 0 h 101"/>
                <a:gd name="T72" fmla="*/ 29 w 69"/>
                <a:gd name="T73" fmla="*/ 0 h 101"/>
                <a:gd name="T74" fmla="*/ 29 w 69"/>
                <a:gd name="T75" fmla="*/ 0 h 101"/>
                <a:gd name="T76" fmla="*/ 45 w 69"/>
                <a:gd name="T77" fmla="*/ 0 h 101"/>
                <a:gd name="T78" fmla="*/ 50 w 69"/>
                <a:gd name="T79" fmla="*/ 2 h 101"/>
                <a:gd name="T80" fmla="*/ 57 w 69"/>
                <a:gd name="T81" fmla="*/ 4 h 101"/>
                <a:gd name="T82" fmla="*/ 60 w 69"/>
                <a:gd name="T83" fmla="*/ 9 h 101"/>
                <a:gd name="T84" fmla="*/ 65 w 69"/>
                <a:gd name="T85" fmla="*/ 12 h 101"/>
                <a:gd name="T86" fmla="*/ 67 w 69"/>
                <a:gd name="T87" fmla="*/ 19 h 101"/>
                <a:gd name="T88" fmla="*/ 67 w 69"/>
                <a:gd name="T89" fmla="*/ 28 h 101"/>
                <a:gd name="T90" fmla="*/ 67 w 69"/>
                <a:gd name="T91" fmla="*/ 28 h 1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9" h="101">
                  <a:moveTo>
                    <a:pt x="67" y="28"/>
                  </a:moveTo>
                  <a:lnTo>
                    <a:pt x="67" y="28"/>
                  </a:lnTo>
                  <a:lnTo>
                    <a:pt x="67" y="35"/>
                  </a:lnTo>
                  <a:lnTo>
                    <a:pt x="64" y="41"/>
                  </a:lnTo>
                  <a:lnTo>
                    <a:pt x="57" y="55"/>
                  </a:lnTo>
                  <a:lnTo>
                    <a:pt x="45" y="69"/>
                  </a:lnTo>
                  <a:lnTo>
                    <a:pt x="33" y="81"/>
                  </a:lnTo>
                  <a:lnTo>
                    <a:pt x="34" y="81"/>
                  </a:lnTo>
                  <a:lnTo>
                    <a:pt x="40" y="81"/>
                  </a:lnTo>
                  <a:lnTo>
                    <a:pt x="69" y="81"/>
                  </a:lnTo>
                  <a:lnTo>
                    <a:pt x="69" y="101"/>
                  </a:lnTo>
                  <a:lnTo>
                    <a:pt x="0" y="101"/>
                  </a:lnTo>
                  <a:lnTo>
                    <a:pt x="0" y="81"/>
                  </a:lnTo>
                  <a:lnTo>
                    <a:pt x="24" y="57"/>
                  </a:lnTo>
                  <a:lnTo>
                    <a:pt x="36" y="43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1" y="26"/>
                  </a:lnTo>
                  <a:lnTo>
                    <a:pt x="40" y="24"/>
                  </a:lnTo>
                  <a:lnTo>
                    <a:pt x="34" y="21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14" y="21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7" y="4"/>
                  </a:lnTo>
                  <a:lnTo>
                    <a:pt x="60" y="9"/>
                  </a:lnTo>
                  <a:lnTo>
                    <a:pt x="65" y="12"/>
                  </a:lnTo>
                  <a:lnTo>
                    <a:pt x="67" y="19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50A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/>
            </a:p>
          </p:txBody>
        </p:sp>
      </p:grpSp>
      <p:pic>
        <p:nvPicPr>
          <p:cNvPr id="2056" name="Obrázek 2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8919" y="6188075"/>
            <a:ext cx="25923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Obrázek 16" descr="prazdny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876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>
    <p:wipe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 userDrawn="1"/>
        </p:nvSpPr>
        <p:spPr>
          <a:xfrm>
            <a:off x="-1588" y="1"/>
            <a:ext cx="9145588" cy="1006475"/>
          </a:xfrm>
          <a:prstGeom prst="rect">
            <a:avLst/>
          </a:prstGeom>
          <a:solidFill>
            <a:srgbClr val="01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3175" y="1"/>
            <a:ext cx="642938" cy="703263"/>
          </a:xfrm>
          <a:custGeom>
            <a:avLst/>
            <a:gdLst/>
            <a:ahLst/>
            <a:cxnLst>
              <a:cxn ang="0">
                <a:pos x="398" y="0"/>
              </a:cxn>
              <a:cxn ang="0">
                <a:pos x="398" y="0"/>
              </a:cxn>
              <a:cxn ang="0">
                <a:pos x="402" y="43"/>
              </a:cxn>
              <a:cxn ang="0">
                <a:pos x="405" y="70"/>
              </a:cxn>
              <a:cxn ang="0">
                <a:pos x="405" y="70"/>
              </a:cxn>
              <a:cxn ang="0">
                <a:pos x="403" y="94"/>
              </a:cxn>
              <a:cxn ang="0">
                <a:pos x="402" y="118"/>
              </a:cxn>
              <a:cxn ang="0">
                <a:pos x="398" y="144"/>
              </a:cxn>
              <a:cxn ang="0">
                <a:pos x="391" y="169"/>
              </a:cxn>
              <a:cxn ang="0">
                <a:pos x="385" y="195"/>
              </a:cxn>
              <a:cxn ang="0">
                <a:pos x="376" y="222"/>
              </a:cxn>
              <a:cxn ang="0">
                <a:pos x="364" y="248"/>
              </a:cxn>
              <a:cxn ang="0">
                <a:pos x="352" y="274"/>
              </a:cxn>
              <a:cxn ang="0">
                <a:pos x="337" y="299"/>
              </a:cxn>
              <a:cxn ang="0">
                <a:pos x="320" y="322"/>
              </a:cxn>
              <a:cxn ang="0">
                <a:pos x="301" y="344"/>
              </a:cxn>
              <a:cxn ang="0">
                <a:pos x="278" y="364"/>
              </a:cxn>
              <a:cxn ang="0">
                <a:pos x="255" y="383"/>
              </a:cxn>
              <a:cxn ang="0">
                <a:pos x="229" y="398"/>
              </a:cxn>
              <a:cxn ang="0">
                <a:pos x="200" y="412"/>
              </a:cxn>
              <a:cxn ang="0">
                <a:pos x="167" y="422"/>
              </a:cxn>
              <a:cxn ang="0">
                <a:pos x="167" y="422"/>
              </a:cxn>
              <a:cxn ang="0">
                <a:pos x="123" y="433"/>
              </a:cxn>
              <a:cxn ang="0">
                <a:pos x="90" y="440"/>
              </a:cxn>
              <a:cxn ang="0">
                <a:pos x="68" y="443"/>
              </a:cxn>
              <a:cxn ang="0">
                <a:pos x="0" y="443"/>
              </a:cxn>
              <a:cxn ang="0">
                <a:pos x="0" y="269"/>
              </a:cxn>
              <a:cxn ang="0">
                <a:pos x="0" y="269"/>
              </a:cxn>
              <a:cxn ang="0">
                <a:pos x="22" y="272"/>
              </a:cxn>
              <a:cxn ang="0">
                <a:pos x="39" y="274"/>
              </a:cxn>
              <a:cxn ang="0">
                <a:pos x="39" y="274"/>
              </a:cxn>
              <a:cxn ang="0">
                <a:pos x="54" y="272"/>
              </a:cxn>
              <a:cxn ang="0">
                <a:pos x="70" y="270"/>
              </a:cxn>
              <a:cxn ang="0">
                <a:pos x="85" y="265"/>
              </a:cxn>
              <a:cxn ang="0">
                <a:pos x="99" y="258"/>
              </a:cxn>
              <a:cxn ang="0">
                <a:pos x="111" y="250"/>
              </a:cxn>
              <a:cxn ang="0">
                <a:pos x="123" y="241"/>
              </a:cxn>
              <a:cxn ang="0">
                <a:pos x="133" y="229"/>
              </a:cxn>
              <a:cxn ang="0">
                <a:pos x="143" y="217"/>
              </a:cxn>
              <a:cxn ang="0">
                <a:pos x="152" y="205"/>
              </a:cxn>
              <a:cxn ang="0">
                <a:pos x="160" y="190"/>
              </a:cxn>
              <a:cxn ang="0">
                <a:pos x="167" y="174"/>
              </a:cxn>
              <a:cxn ang="0">
                <a:pos x="172" y="159"/>
              </a:cxn>
              <a:cxn ang="0">
                <a:pos x="178" y="144"/>
              </a:cxn>
              <a:cxn ang="0">
                <a:pos x="181" y="127"/>
              </a:cxn>
              <a:cxn ang="0">
                <a:pos x="183" y="109"/>
              </a:cxn>
              <a:cxn ang="0">
                <a:pos x="184" y="91"/>
              </a:cxn>
              <a:cxn ang="0">
                <a:pos x="184" y="41"/>
              </a:cxn>
              <a:cxn ang="0">
                <a:pos x="184" y="41"/>
              </a:cxn>
              <a:cxn ang="0">
                <a:pos x="181" y="21"/>
              </a:cxn>
              <a:cxn ang="0">
                <a:pos x="178" y="0"/>
              </a:cxn>
              <a:cxn ang="0">
                <a:pos x="398" y="0"/>
              </a:cxn>
            </a:cxnLst>
            <a:rect l="0" t="0" r="r" b="b"/>
            <a:pathLst>
              <a:path w="405" h="443">
                <a:moveTo>
                  <a:pt x="398" y="0"/>
                </a:moveTo>
                <a:lnTo>
                  <a:pt x="398" y="0"/>
                </a:lnTo>
                <a:lnTo>
                  <a:pt x="402" y="43"/>
                </a:lnTo>
                <a:lnTo>
                  <a:pt x="405" y="70"/>
                </a:lnTo>
                <a:lnTo>
                  <a:pt x="405" y="70"/>
                </a:lnTo>
                <a:lnTo>
                  <a:pt x="403" y="94"/>
                </a:lnTo>
                <a:lnTo>
                  <a:pt x="402" y="118"/>
                </a:lnTo>
                <a:lnTo>
                  <a:pt x="398" y="144"/>
                </a:lnTo>
                <a:lnTo>
                  <a:pt x="391" y="169"/>
                </a:lnTo>
                <a:lnTo>
                  <a:pt x="385" y="195"/>
                </a:lnTo>
                <a:lnTo>
                  <a:pt x="376" y="222"/>
                </a:lnTo>
                <a:lnTo>
                  <a:pt x="364" y="248"/>
                </a:lnTo>
                <a:lnTo>
                  <a:pt x="352" y="274"/>
                </a:lnTo>
                <a:lnTo>
                  <a:pt x="337" y="299"/>
                </a:lnTo>
                <a:lnTo>
                  <a:pt x="320" y="322"/>
                </a:lnTo>
                <a:lnTo>
                  <a:pt x="301" y="344"/>
                </a:lnTo>
                <a:lnTo>
                  <a:pt x="278" y="364"/>
                </a:lnTo>
                <a:lnTo>
                  <a:pt x="255" y="383"/>
                </a:lnTo>
                <a:lnTo>
                  <a:pt x="229" y="398"/>
                </a:lnTo>
                <a:lnTo>
                  <a:pt x="200" y="412"/>
                </a:lnTo>
                <a:lnTo>
                  <a:pt x="167" y="422"/>
                </a:lnTo>
                <a:lnTo>
                  <a:pt x="167" y="422"/>
                </a:lnTo>
                <a:lnTo>
                  <a:pt x="123" y="433"/>
                </a:lnTo>
                <a:lnTo>
                  <a:pt x="90" y="440"/>
                </a:lnTo>
                <a:lnTo>
                  <a:pt x="68" y="443"/>
                </a:lnTo>
                <a:lnTo>
                  <a:pt x="0" y="443"/>
                </a:lnTo>
                <a:lnTo>
                  <a:pt x="0" y="269"/>
                </a:lnTo>
                <a:lnTo>
                  <a:pt x="0" y="269"/>
                </a:lnTo>
                <a:lnTo>
                  <a:pt x="22" y="272"/>
                </a:lnTo>
                <a:lnTo>
                  <a:pt x="39" y="274"/>
                </a:lnTo>
                <a:lnTo>
                  <a:pt x="39" y="274"/>
                </a:lnTo>
                <a:lnTo>
                  <a:pt x="54" y="272"/>
                </a:lnTo>
                <a:lnTo>
                  <a:pt x="70" y="270"/>
                </a:lnTo>
                <a:lnTo>
                  <a:pt x="85" y="265"/>
                </a:lnTo>
                <a:lnTo>
                  <a:pt x="99" y="258"/>
                </a:lnTo>
                <a:lnTo>
                  <a:pt x="111" y="250"/>
                </a:lnTo>
                <a:lnTo>
                  <a:pt x="123" y="241"/>
                </a:lnTo>
                <a:lnTo>
                  <a:pt x="133" y="229"/>
                </a:lnTo>
                <a:lnTo>
                  <a:pt x="143" y="217"/>
                </a:lnTo>
                <a:lnTo>
                  <a:pt x="152" y="205"/>
                </a:lnTo>
                <a:lnTo>
                  <a:pt x="160" y="190"/>
                </a:lnTo>
                <a:lnTo>
                  <a:pt x="167" y="174"/>
                </a:lnTo>
                <a:lnTo>
                  <a:pt x="172" y="159"/>
                </a:lnTo>
                <a:lnTo>
                  <a:pt x="178" y="144"/>
                </a:lnTo>
                <a:lnTo>
                  <a:pt x="181" y="127"/>
                </a:lnTo>
                <a:lnTo>
                  <a:pt x="183" y="109"/>
                </a:lnTo>
                <a:lnTo>
                  <a:pt x="184" y="91"/>
                </a:lnTo>
                <a:lnTo>
                  <a:pt x="184" y="41"/>
                </a:lnTo>
                <a:lnTo>
                  <a:pt x="184" y="41"/>
                </a:lnTo>
                <a:lnTo>
                  <a:pt x="181" y="21"/>
                </a:lnTo>
                <a:lnTo>
                  <a:pt x="178" y="0"/>
                </a:lnTo>
                <a:lnTo>
                  <a:pt x="398" y="0"/>
                </a:lnTo>
                <a:close/>
              </a:path>
            </a:pathLst>
          </a:custGeom>
          <a:solidFill>
            <a:srgbClr val="50A12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2052" name="Skupina 3"/>
          <p:cNvGrpSpPr>
            <a:grpSpLocks/>
          </p:cNvGrpSpPr>
          <p:nvPr userDrawn="1"/>
        </p:nvGrpSpPr>
        <p:grpSpPr bwMode="auto">
          <a:xfrm>
            <a:off x="8158163" y="206375"/>
            <a:ext cx="717550" cy="592138"/>
            <a:chOff x="8158163" y="23813"/>
            <a:chExt cx="717550" cy="592138"/>
          </a:xfrm>
        </p:grpSpPr>
        <p:sp>
          <p:nvSpPr>
            <p:cNvPr id="1030" name="Rectangle 6"/>
            <p:cNvSpPr>
              <a:spLocks noChangeArrowheads="1"/>
            </p:cNvSpPr>
            <p:nvPr userDrawn="1"/>
          </p:nvSpPr>
          <p:spPr bwMode="auto">
            <a:xfrm>
              <a:off x="8158163" y="23813"/>
              <a:ext cx="592137" cy="592138"/>
            </a:xfrm>
            <a:prstGeom prst="rect">
              <a:avLst/>
            </a:prstGeom>
            <a:solidFill>
              <a:srgbClr val="50A12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8158163" y="23813"/>
              <a:ext cx="269875" cy="293688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64" y="0"/>
                </a:cxn>
                <a:cxn ang="0">
                  <a:pos x="168" y="24"/>
                </a:cxn>
                <a:cxn ang="0">
                  <a:pos x="170" y="41"/>
                </a:cxn>
                <a:cxn ang="0">
                  <a:pos x="170" y="41"/>
                </a:cxn>
                <a:cxn ang="0">
                  <a:pos x="168" y="57"/>
                </a:cxn>
                <a:cxn ang="0">
                  <a:pos x="164" y="76"/>
                </a:cxn>
                <a:cxn ang="0">
                  <a:pos x="161" y="93"/>
                </a:cxn>
                <a:cxn ang="0">
                  <a:pos x="156" y="108"/>
                </a:cxn>
                <a:cxn ang="0">
                  <a:pos x="156" y="108"/>
                </a:cxn>
                <a:cxn ang="0">
                  <a:pos x="142" y="129"/>
                </a:cxn>
                <a:cxn ang="0">
                  <a:pos x="128" y="147"/>
                </a:cxn>
                <a:cxn ang="0">
                  <a:pos x="111" y="159"/>
                </a:cxn>
                <a:cxn ang="0">
                  <a:pos x="96" y="170"/>
                </a:cxn>
                <a:cxn ang="0">
                  <a:pos x="77" y="177"/>
                </a:cxn>
                <a:cxn ang="0">
                  <a:pos x="60" y="182"/>
                </a:cxn>
                <a:cxn ang="0">
                  <a:pos x="43" y="183"/>
                </a:cxn>
                <a:cxn ang="0">
                  <a:pos x="26" y="185"/>
                </a:cxn>
                <a:cxn ang="0">
                  <a:pos x="26" y="185"/>
                </a:cxn>
                <a:cxn ang="0">
                  <a:pos x="14" y="185"/>
                </a:cxn>
                <a:cxn ang="0">
                  <a:pos x="0" y="183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16" y="117"/>
                </a:cxn>
                <a:cxn ang="0">
                  <a:pos x="29" y="118"/>
                </a:cxn>
                <a:cxn ang="0">
                  <a:pos x="29" y="118"/>
                </a:cxn>
                <a:cxn ang="0">
                  <a:pos x="40" y="118"/>
                </a:cxn>
                <a:cxn ang="0">
                  <a:pos x="48" y="115"/>
                </a:cxn>
                <a:cxn ang="0">
                  <a:pos x="57" y="110"/>
                </a:cxn>
                <a:cxn ang="0">
                  <a:pos x="65" y="103"/>
                </a:cxn>
                <a:cxn ang="0">
                  <a:pos x="72" y="94"/>
                </a:cxn>
                <a:cxn ang="0">
                  <a:pos x="77" y="84"/>
                </a:cxn>
                <a:cxn ang="0">
                  <a:pos x="82" y="72"/>
                </a:cxn>
                <a:cxn ang="0">
                  <a:pos x="84" y="60"/>
                </a:cxn>
                <a:cxn ang="0">
                  <a:pos x="84" y="19"/>
                </a:cxn>
                <a:cxn ang="0">
                  <a:pos x="84" y="19"/>
                </a:cxn>
                <a:cxn ang="0">
                  <a:pos x="82" y="11"/>
                </a:cxn>
                <a:cxn ang="0">
                  <a:pos x="77" y="0"/>
                </a:cxn>
                <a:cxn ang="0">
                  <a:pos x="164" y="0"/>
                </a:cxn>
              </a:cxnLst>
              <a:rect l="0" t="0" r="r" b="b"/>
              <a:pathLst>
                <a:path w="170" h="185">
                  <a:moveTo>
                    <a:pt x="164" y="0"/>
                  </a:moveTo>
                  <a:lnTo>
                    <a:pt x="164" y="0"/>
                  </a:lnTo>
                  <a:lnTo>
                    <a:pt x="168" y="24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68" y="57"/>
                  </a:lnTo>
                  <a:lnTo>
                    <a:pt x="164" y="76"/>
                  </a:lnTo>
                  <a:lnTo>
                    <a:pt x="161" y="93"/>
                  </a:lnTo>
                  <a:lnTo>
                    <a:pt x="156" y="108"/>
                  </a:lnTo>
                  <a:lnTo>
                    <a:pt x="156" y="108"/>
                  </a:lnTo>
                  <a:lnTo>
                    <a:pt x="142" y="129"/>
                  </a:lnTo>
                  <a:lnTo>
                    <a:pt x="128" y="147"/>
                  </a:lnTo>
                  <a:lnTo>
                    <a:pt x="111" y="159"/>
                  </a:lnTo>
                  <a:lnTo>
                    <a:pt x="96" y="170"/>
                  </a:lnTo>
                  <a:lnTo>
                    <a:pt x="77" y="177"/>
                  </a:lnTo>
                  <a:lnTo>
                    <a:pt x="60" y="182"/>
                  </a:lnTo>
                  <a:lnTo>
                    <a:pt x="43" y="183"/>
                  </a:lnTo>
                  <a:lnTo>
                    <a:pt x="26" y="185"/>
                  </a:lnTo>
                  <a:lnTo>
                    <a:pt x="26" y="185"/>
                  </a:lnTo>
                  <a:lnTo>
                    <a:pt x="14" y="185"/>
                  </a:lnTo>
                  <a:lnTo>
                    <a:pt x="0" y="18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6" y="117"/>
                  </a:lnTo>
                  <a:lnTo>
                    <a:pt x="29" y="118"/>
                  </a:lnTo>
                  <a:lnTo>
                    <a:pt x="29" y="118"/>
                  </a:lnTo>
                  <a:lnTo>
                    <a:pt x="40" y="118"/>
                  </a:lnTo>
                  <a:lnTo>
                    <a:pt x="48" y="115"/>
                  </a:lnTo>
                  <a:lnTo>
                    <a:pt x="57" y="110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77" y="84"/>
                  </a:lnTo>
                  <a:lnTo>
                    <a:pt x="82" y="72"/>
                  </a:lnTo>
                  <a:lnTo>
                    <a:pt x="84" y="60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2" y="11"/>
                  </a:lnTo>
                  <a:lnTo>
                    <a:pt x="77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A5CC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8329613" y="466726"/>
              <a:ext cx="138112" cy="14763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63"/>
                </a:cxn>
                <a:cxn ang="0">
                  <a:pos x="63" y="63"/>
                </a:cxn>
                <a:cxn ang="0">
                  <a:pos x="65" y="10"/>
                </a:cxn>
                <a:cxn ang="0">
                  <a:pos x="63" y="0"/>
                </a:cxn>
                <a:cxn ang="0">
                  <a:pos x="87" y="0"/>
                </a:cxn>
                <a:cxn ang="0">
                  <a:pos x="87" y="93"/>
                </a:cxn>
                <a:cxn ang="0">
                  <a:pos x="55" y="93"/>
                </a:cxn>
                <a:cxn ang="0">
                  <a:pos x="20" y="29"/>
                </a:cxn>
                <a:cxn ang="0">
                  <a:pos x="20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31" y="0"/>
                </a:cxn>
              </a:cxnLst>
              <a:rect l="0" t="0" r="r" b="b"/>
              <a:pathLst>
                <a:path w="87" h="93">
                  <a:moveTo>
                    <a:pt x="31" y="0"/>
                  </a:moveTo>
                  <a:lnTo>
                    <a:pt x="63" y="63"/>
                  </a:lnTo>
                  <a:lnTo>
                    <a:pt x="63" y="63"/>
                  </a:lnTo>
                  <a:lnTo>
                    <a:pt x="65" y="10"/>
                  </a:lnTo>
                  <a:lnTo>
                    <a:pt x="63" y="0"/>
                  </a:lnTo>
                  <a:lnTo>
                    <a:pt x="87" y="0"/>
                  </a:lnTo>
                  <a:lnTo>
                    <a:pt x="87" y="93"/>
                  </a:lnTo>
                  <a:lnTo>
                    <a:pt x="55" y="93"/>
                  </a:lnTo>
                  <a:lnTo>
                    <a:pt x="20" y="29"/>
                  </a:lnTo>
                  <a:lnTo>
                    <a:pt x="2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8483600" y="458788"/>
              <a:ext cx="112713" cy="155575"/>
            </a:xfrm>
            <a:custGeom>
              <a:avLst/>
              <a:gdLst/>
              <a:ahLst/>
              <a:cxnLst>
                <a:cxn ang="0">
                  <a:pos x="62" y="21"/>
                </a:cxn>
                <a:cxn ang="0">
                  <a:pos x="52" y="17"/>
                </a:cxn>
                <a:cxn ang="0">
                  <a:pos x="41" y="15"/>
                </a:cxn>
                <a:cxn ang="0">
                  <a:pos x="29" y="17"/>
                </a:cxn>
                <a:cxn ang="0">
                  <a:pos x="24" y="26"/>
                </a:cxn>
                <a:cxn ang="0">
                  <a:pos x="24" y="29"/>
                </a:cxn>
                <a:cxn ang="0">
                  <a:pos x="31" y="34"/>
                </a:cxn>
                <a:cxn ang="0">
                  <a:pos x="55" y="44"/>
                </a:cxn>
                <a:cxn ang="0">
                  <a:pos x="65" y="53"/>
                </a:cxn>
                <a:cxn ang="0">
                  <a:pos x="69" y="62"/>
                </a:cxn>
                <a:cxn ang="0">
                  <a:pos x="71" y="68"/>
                </a:cxn>
                <a:cxn ang="0">
                  <a:pos x="65" y="86"/>
                </a:cxn>
                <a:cxn ang="0">
                  <a:pos x="55" y="94"/>
                </a:cxn>
                <a:cxn ang="0">
                  <a:pos x="41" y="98"/>
                </a:cxn>
                <a:cxn ang="0">
                  <a:pos x="28" y="98"/>
                </a:cxn>
                <a:cxn ang="0">
                  <a:pos x="4" y="96"/>
                </a:cxn>
                <a:cxn ang="0">
                  <a:pos x="0" y="92"/>
                </a:cxn>
                <a:cxn ang="0">
                  <a:pos x="2" y="86"/>
                </a:cxn>
                <a:cxn ang="0">
                  <a:pos x="4" y="77"/>
                </a:cxn>
                <a:cxn ang="0">
                  <a:pos x="28" y="82"/>
                </a:cxn>
                <a:cxn ang="0">
                  <a:pos x="33" y="82"/>
                </a:cxn>
                <a:cxn ang="0">
                  <a:pos x="43" y="77"/>
                </a:cxn>
                <a:cxn ang="0">
                  <a:pos x="45" y="72"/>
                </a:cxn>
                <a:cxn ang="0">
                  <a:pos x="45" y="68"/>
                </a:cxn>
                <a:cxn ang="0">
                  <a:pos x="38" y="62"/>
                </a:cxn>
                <a:cxn ang="0">
                  <a:pos x="16" y="53"/>
                </a:cxn>
                <a:cxn ang="0">
                  <a:pos x="6" y="44"/>
                </a:cxn>
                <a:cxn ang="0">
                  <a:pos x="2" y="34"/>
                </a:cxn>
                <a:cxn ang="0">
                  <a:pos x="0" y="27"/>
                </a:cxn>
                <a:cxn ang="0">
                  <a:pos x="4" y="12"/>
                </a:cxn>
                <a:cxn ang="0">
                  <a:pos x="14" y="3"/>
                </a:cxn>
                <a:cxn ang="0">
                  <a:pos x="26" y="0"/>
                </a:cxn>
                <a:cxn ang="0">
                  <a:pos x="64" y="0"/>
                </a:cxn>
              </a:cxnLst>
              <a:rect l="0" t="0" r="r" b="b"/>
              <a:pathLst>
                <a:path w="71" h="98">
                  <a:moveTo>
                    <a:pt x="64" y="0"/>
                  </a:moveTo>
                  <a:lnTo>
                    <a:pt x="62" y="21"/>
                  </a:lnTo>
                  <a:lnTo>
                    <a:pt x="62" y="21"/>
                  </a:lnTo>
                  <a:lnTo>
                    <a:pt x="52" y="17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6" y="17"/>
                  </a:lnTo>
                  <a:lnTo>
                    <a:pt x="29" y="17"/>
                  </a:lnTo>
                  <a:lnTo>
                    <a:pt x="26" y="21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31" y="34"/>
                  </a:lnTo>
                  <a:lnTo>
                    <a:pt x="47" y="41"/>
                  </a:lnTo>
                  <a:lnTo>
                    <a:pt x="55" y="44"/>
                  </a:lnTo>
                  <a:lnTo>
                    <a:pt x="62" y="50"/>
                  </a:lnTo>
                  <a:lnTo>
                    <a:pt x="65" y="53"/>
                  </a:lnTo>
                  <a:lnTo>
                    <a:pt x="67" y="56"/>
                  </a:lnTo>
                  <a:lnTo>
                    <a:pt x="69" y="62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69" y="77"/>
                  </a:lnTo>
                  <a:lnTo>
                    <a:pt x="65" y="86"/>
                  </a:lnTo>
                  <a:lnTo>
                    <a:pt x="60" y="91"/>
                  </a:lnTo>
                  <a:lnTo>
                    <a:pt x="55" y="94"/>
                  </a:lnTo>
                  <a:lnTo>
                    <a:pt x="48" y="96"/>
                  </a:lnTo>
                  <a:lnTo>
                    <a:pt x="41" y="98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2" y="98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86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16" y="80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8" y="80"/>
                  </a:lnTo>
                  <a:lnTo>
                    <a:pt x="43" y="77"/>
                  </a:lnTo>
                  <a:lnTo>
                    <a:pt x="45" y="75"/>
                  </a:lnTo>
                  <a:lnTo>
                    <a:pt x="45" y="72"/>
                  </a:lnTo>
                  <a:lnTo>
                    <a:pt x="45" y="72"/>
                  </a:lnTo>
                  <a:lnTo>
                    <a:pt x="45" y="68"/>
                  </a:lnTo>
                  <a:lnTo>
                    <a:pt x="43" y="65"/>
                  </a:lnTo>
                  <a:lnTo>
                    <a:pt x="38" y="62"/>
                  </a:lnTo>
                  <a:lnTo>
                    <a:pt x="23" y="56"/>
                  </a:lnTo>
                  <a:lnTo>
                    <a:pt x="16" y="53"/>
                  </a:lnTo>
                  <a:lnTo>
                    <a:pt x="7" y="48"/>
                  </a:lnTo>
                  <a:lnTo>
                    <a:pt x="6" y="44"/>
                  </a:lnTo>
                  <a:lnTo>
                    <a:pt x="2" y="39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4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5" name="Freeform 11"/>
            <p:cNvSpPr>
              <a:spLocks/>
            </p:cNvSpPr>
            <p:nvPr userDrawn="1"/>
          </p:nvSpPr>
          <p:spPr bwMode="auto">
            <a:xfrm>
              <a:off x="8609013" y="463551"/>
              <a:ext cx="133350" cy="1508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40"/>
                </a:cxn>
                <a:cxn ang="0">
                  <a:pos x="55" y="0"/>
                </a:cxn>
                <a:cxn ang="0">
                  <a:pos x="82" y="0"/>
                </a:cxn>
                <a:cxn ang="0">
                  <a:pos x="48" y="45"/>
                </a:cxn>
                <a:cxn ang="0">
                  <a:pos x="84" y="93"/>
                </a:cxn>
                <a:cxn ang="0">
                  <a:pos x="84" y="93"/>
                </a:cxn>
                <a:cxn ang="0">
                  <a:pos x="77" y="95"/>
                </a:cxn>
                <a:cxn ang="0">
                  <a:pos x="68" y="95"/>
                </a:cxn>
                <a:cxn ang="0">
                  <a:pos x="68" y="95"/>
                </a:cxn>
                <a:cxn ang="0">
                  <a:pos x="62" y="95"/>
                </a:cxn>
                <a:cxn ang="0">
                  <a:pos x="55" y="93"/>
                </a:cxn>
                <a:cxn ang="0">
                  <a:pos x="55" y="93"/>
                </a:cxn>
                <a:cxn ang="0">
                  <a:pos x="41" y="74"/>
                </a:cxn>
                <a:cxn ang="0">
                  <a:pos x="26" y="52"/>
                </a:cxn>
                <a:cxn ang="0">
                  <a:pos x="26" y="52"/>
                </a:cxn>
                <a:cxn ang="0">
                  <a:pos x="24" y="55"/>
                </a:cxn>
                <a:cxn ang="0">
                  <a:pos x="24" y="60"/>
                </a:cxn>
                <a:cxn ang="0">
                  <a:pos x="24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24" y="0"/>
                </a:cxn>
              </a:cxnLst>
              <a:rect l="0" t="0" r="r" b="b"/>
              <a:pathLst>
                <a:path w="84" h="95">
                  <a:moveTo>
                    <a:pt x="24" y="0"/>
                  </a:moveTo>
                  <a:lnTo>
                    <a:pt x="24" y="40"/>
                  </a:lnTo>
                  <a:lnTo>
                    <a:pt x="55" y="0"/>
                  </a:lnTo>
                  <a:lnTo>
                    <a:pt x="82" y="0"/>
                  </a:lnTo>
                  <a:lnTo>
                    <a:pt x="48" y="45"/>
                  </a:lnTo>
                  <a:lnTo>
                    <a:pt x="84" y="93"/>
                  </a:lnTo>
                  <a:lnTo>
                    <a:pt x="84" y="93"/>
                  </a:lnTo>
                  <a:lnTo>
                    <a:pt x="77" y="95"/>
                  </a:lnTo>
                  <a:lnTo>
                    <a:pt x="68" y="95"/>
                  </a:lnTo>
                  <a:lnTo>
                    <a:pt x="68" y="95"/>
                  </a:lnTo>
                  <a:lnTo>
                    <a:pt x="62" y="95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41" y="74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4" y="55"/>
                  </a:lnTo>
                  <a:lnTo>
                    <a:pt x="24" y="60"/>
                  </a:lnTo>
                  <a:lnTo>
                    <a:pt x="24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8766175" y="455613"/>
              <a:ext cx="109538" cy="160338"/>
            </a:xfrm>
            <a:custGeom>
              <a:avLst/>
              <a:gdLst/>
              <a:ahLst/>
              <a:cxnLst>
                <a:cxn ang="0">
                  <a:pos x="67" y="28"/>
                </a:cxn>
                <a:cxn ang="0">
                  <a:pos x="67" y="28"/>
                </a:cxn>
                <a:cxn ang="0">
                  <a:pos x="67" y="35"/>
                </a:cxn>
                <a:cxn ang="0">
                  <a:pos x="64" y="41"/>
                </a:cxn>
                <a:cxn ang="0">
                  <a:pos x="57" y="55"/>
                </a:cxn>
                <a:cxn ang="0">
                  <a:pos x="45" y="69"/>
                </a:cxn>
                <a:cxn ang="0">
                  <a:pos x="33" y="81"/>
                </a:cxn>
                <a:cxn ang="0">
                  <a:pos x="33" y="81"/>
                </a:cxn>
                <a:cxn ang="0">
                  <a:pos x="34" y="81"/>
                </a:cxn>
                <a:cxn ang="0">
                  <a:pos x="40" y="81"/>
                </a:cxn>
                <a:cxn ang="0">
                  <a:pos x="69" y="81"/>
                </a:cxn>
                <a:cxn ang="0">
                  <a:pos x="69" y="101"/>
                </a:cxn>
                <a:cxn ang="0">
                  <a:pos x="0" y="101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24" y="57"/>
                </a:cxn>
                <a:cxn ang="0">
                  <a:pos x="36" y="43"/>
                </a:cxn>
                <a:cxn ang="0">
                  <a:pos x="40" y="36"/>
                </a:cxn>
                <a:cxn ang="0">
                  <a:pos x="41" y="31"/>
                </a:cxn>
                <a:cxn ang="0">
                  <a:pos x="41" y="31"/>
                </a:cxn>
                <a:cxn ang="0">
                  <a:pos x="41" y="26"/>
                </a:cxn>
                <a:cxn ang="0">
                  <a:pos x="40" y="24"/>
                </a:cxn>
                <a:cxn ang="0">
                  <a:pos x="34" y="21"/>
                </a:cxn>
                <a:cxn ang="0">
                  <a:pos x="29" y="19"/>
                </a:cxn>
                <a:cxn ang="0">
                  <a:pos x="24" y="19"/>
                </a:cxn>
                <a:cxn ang="0">
                  <a:pos x="24" y="19"/>
                </a:cxn>
                <a:cxn ang="0">
                  <a:pos x="14" y="21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14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45" y="0"/>
                </a:cxn>
                <a:cxn ang="0">
                  <a:pos x="50" y="2"/>
                </a:cxn>
                <a:cxn ang="0">
                  <a:pos x="57" y="4"/>
                </a:cxn>
                <a:cxn ang="0">
                  <a:pos x="60" y="9"/>
                </a:cxn>
                <a:cxn ang="0">
                  <a:pos x="65" y="12"/>
                </a:cxn>
                <a:cxn ang="0">
                  <a:pos x="67" y="19"/>
                </a:cxn>
                <a:cxn ang="0">
                  <a:pos x="67" y="28"/>
                </a:cxn>
                <a:cxn ang="0">
                  <a:pos x="67" y="28"/>
                </a:cxn>
              </a:cxnLst>
              <a:rect l="0" t="0" r="r" b="b"/>
              <a:pathLst>
                <a:path w="69" h="101">
                  <a:moveTo>
                    <a:pt x="67" y="28"/>
                  </a:moveTo>
                  <a:lnTo>
                    <a:pt x="67" y="28"/>
                  </a:lnTo>
                  <a:lnTo>
                    <a:pt x="67" y="35"/>
                  </a:lnTo>
                  <a:lnTo>
                    <a:pt x="64" y="41"/>
                  </a:lnTo>
                  <a:lnTo>
                    <a:pt x="57" y="55"/>
                  </a:lnTo>
                  <a:lnTo>
                    <a:pt x="45" y="69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4" y="81"/>
                  </a:lnTo>
                  <a:lnTo>
                    <a:pt x="40" y="81"/>
                  </a:lnTo>
                  <a:lnTo>
                    <a:pt x="69" y="81"/>
                  </a:lnTo>
                  <a:lnTo>
                    <a:pt x="69" y="101"/>
                  </a:lnTo>
                  <a:lnTo>
                    <a:pt x="0" y="10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4" y="57"/>
                  </a:lnTo>
                  <a:lnTo>
                    <a:pt x="36" y="43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1" y="26"/>
                  </a:lnTo>
                  <a:lnTo>
                    <a:pt x="40" y="24"/>
                  </a:lnTo>
                  <a:lnTo>
                    <a:pt x="34" y="21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14" y="21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7" y="4"/>
                  </a:lnTo>
                  <a:lnTo>
                    <a:pt x="60" y="9"/>
                  </a:lnTo>
                  <a:lnTo>
                    <a:pt x="65" y="12"/>
                  </a:lnTo>
                  <a:lnTo>
                    <a:pt x="67" y="19"/>
                  </a:lnTo>
                  <a:lnTo>
                    <a:pt x="67" y="28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50A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053" name="Zástupný symbol pro nadpis 1"/>
          <p:cNvSpPr>
            <a:spLocks noGrp="1"/>
          </p:cNvSpPr>
          <p:nvPr userDrawn="1">
            <p:ph type="title"/>
          </p:nvPr>
        </p:nvSpPr>
        <p:spPr bwMode="auto">
          <a:xfrm>
            <a:off x="827094" y="115888"/>
            <a:ext cx="7273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4" name="Zástupný symbol pro text 2"/>
          <p:cNvSpPr>
            <a:spLocks noGrp="1"/>
          </p:cNvSpPr>
          <p:nvPr userDrawn="1">
            <p:ph type="body" idx="1"/>
          </p:nvPr>
        </p:nvSpPr>
        <p:spPr bwMode="auto">
          <a:xfrm>
            <a:off x="827091" y="1600200"/>
            <a:ext cx="7993062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4" name="Rectangle 14"/>
          <p:cNvSpPr>
            <a:spLocks noChangeArrowheads="1"/>
          </p:cNvSpPr>
          <p:nvPr userDrawn="1"/>
        </p:nvSpPr>
        <p:spPr bwMode="auto">
          <a:xfrm>
            <a:off x="3175" y="6032512"/>
            <a:ext cx="9140825" cy="36513"/>
          </a:xfrm>
          <a:prstGeom prst="rect">
            <a:avLst/>
          </a:prstGeom>
          <a:solidFill>
            <a:srgbClr val="4B494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7428" y="6259513"/>
            <a:ext cx="428625" cy="36036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45A1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11A44CB6-D780-497C-B73F-51ACB1DF45D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26" name="Přímá spojnice 25"/>
          <p:cNvCxnSpPr/>
          <p:nvPr userDrawn="1"/>
        </p:nvCxnSpPr>
        <p:spPr>
          <a:xfrm>
            <a:off x="9039225" y="6265863"/>
            <a:ext cx="0" cy="354012"/>
          </a:xfrm>
          <a:prstGeom prst="line">
            <a:avLst/>
          </a:prstGeom>
          <a:ln w="25400">
            <a:solidFill>
              <a:srgbClr val="45A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 userDrawn="1"/>
        </p:nvCxnSpPr>
        <p:spPr>
          <a:xfrm>
            <a:off x="8621713" y="6265863"/>
            <a:ext cx="0" cy="354012"/>
          </a:xfrm>
          <a:prstGeom prst="line">
            <a:avLst/>
          </a:prstGeom>
          <a:ln w="25400">
            <a:solidFill>
              <a:srgbClr val="45A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9" name="Obrázek 22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150" y="6188075"/>
            <a:ext cx="2590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0918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ransition>
    <p:wipe dir="d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6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3175" y="6032512"/>
            <a:ext cx="9140825" cy="36513"/>
          </a:xfrm>
          <a:prstGeom prst="rect">
            <a:avLst/>
          </a:prstGeom>
          <a:solidFill>
            <a:srgbClr val="4181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4197350" y="6086487"/>
            <a:ext cx="2946400" cy="771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2" name="Zástupný symbol pro nadpis 1"/>
          <p:cNvSpPr>
            <a:spLocks noGrp="1"/>
          </p:cNvSpPr>
          <p:nvPr userDrawn="1">
            <p:ph type="title"/>
          </p:nvPr>
        </p:nvSpPr>
        <p:spPr bwMode="auto">
          <a:xfrm>
            <a:off x="827094" y="115888"/>
            <a:ext cx="6619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3" name="Zástupný symbol pro text 2"/>
          <p:cNvSpPr>
            <a:spLocks noGrp="1"/>
          </p:cNvSpPr>
          <p:nvPr userDrawn="1">
            <p:ph type="body" idx="1"/>
          </p:nvPr>
        </p:nvSpPr>
        <p:spPr bwMode="auto">
          <a:xfrm>
            <a:off x="827091" y="1600200"/>
            <a:ext cx="7993062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grpSp>
        <p:nvGrpSpPr>
          <p:cNvPr id="2" name="Skupina 3"/>
          <p:cNvGrpSpPr>
            <a:grpSpLocks/>
          </p:cNvGrpSpPr>
          <p:nvPr userDrawn="1"/>
        </p:nvGrpSpPr>
        <p:grpSpPr bwMode="auto">
          <a:xfrm>
            <a:off x="3" y="1"/>
            <a:ext cx="731838" cy="1006475"/>
            <a:chOff x="-158751" y="2564904"/>
            <a:chExt cx="2711450" cy="3429001"/>
          </a:xfrm>
        </p:grpSpPr>
        <p:sp>
          <p:nvSpPr>
            <p:cNvPr id="24" name="Freeform 5"/>
            <p:cNvSpPr>
              <a:spLocks/>
            </p:cNvSpPr>
            <p:nvPr userDrawn="1"/>
          </p:nvSpPr>
          <p:spPr bwMode="auto">
            <a:xfrm>
              <a:off x="1182269" y="2564904"/>
              <a:ext cx="1370430" cy="1346723"/>
            </a:xfrm>
            <a:custGeom>
              <a:avLst/>
              <a:gdLst>
                <a:gd name="T0" fmla="*/ 3172 w 3451"/>
                <a:gd name="T1" fmla="*/ 0 h 3396"/>
                <a:gd name="T2" fmla="*/ 3221 w 3451"/>
                <a:gd name="T3" fmla="*/ 172 h 3396"/>
                <a:gd name="T4" fmla="*/ 3265 w 3451"/>
                <a:gd name="T5" fmla="*/ 344 h 3396"/>
                <a:gd name="T6" fmla="*/ 3305 w 3451"/>
                <a:gd name="T7" fmla="*/ 516 h 3396"/>
                <a:gd name="T8" fmla="*/ 3340 w 3451"/>
                <a:gd name="T9" fmla="*/ 688 h 3396"/>
                <a:gd name="T10" fmla="*/ 3370 w 3451"/>
                <a:gd name="T11" fmla="*/ 860 h 3396"/>
                <a:gd name="T12" fmla="*/ 3396 w 3451"/>
                <a:gd name="T13" fmla="*/ 1032 h 3396"/>
                <a:gd name="T14" fmla="*/ 3416 w 3451"/>
                <a:gd name="T15" fmla="*/ 1204 h 3396"/>
                <a:gd name="T16" fmla="*/ 3434 w 3451"/>
                <a:gd name="T17" fmla="*/ 1376 h 3396"/>
                <a:gd name="T18" fmla="*/ 3438 w 3451"/>
                <a:gd name="T19" fmla="*/ 1434 h 3396"/>
                <a:gd name="T20" fmla="*/ 3449 w 3451"/>
                <a:gd name="T21" fmla="*/ 1553 h 3396"/>
                <a:gd name="T22" fmla="*/ 3451 w 3451"/>
                <a:gd name="T23" fmla="*/ 2204 h 3396"/>
                <a:gd name="T24" fmla="*/ 3438 w 3451"/>
                <a:gd name="T25" fmla="*/ 2377 h 3396"/>
                <a:gd name="T26" fmla="*/ 3421 w 3451"/>
                <a:gd name="T27" fmla="*/ 2547 h 3396"/>
                <a:gd name="T28" fmla="*/ 2939 w 3451"/>
                <a:gd name="T29" fmla="*/ 2799 h 3396"/>
                <a:gd name="T30" fmla="*/ 1972 w 3451"/>
                <a:gd name="T31" fmla="*/ 3303 h 3396"/>
                <a:gd name="T32" fmla="*/ 1802 w 3451"/>
                <a:gd name="T33" fmla="*/ 3390 h 3396"/>
                <a:gd name="T34" fmla="*/ 1787 w 3451"/>
                <a:gd name="T35" fmla="*/ 3396 h 3396"/>
                <a:gd name="T36" fmla="*/ 1772 w 3451"/>
                <a:gd name="T37" fmla="*/ 3385 h 3396"/>
                <a:gd name="T38" fmla="*/ 1620 w 3451"/>
                <a:gd name="T39" fmla="*/ 3263 h 3396"/>
                <a:gd name="T40" fmla="*/ 1350 w 3451"/>
                <a:gd name="T41" fmla="*/ 3044 h 3396"/>
                <a:gd name="T42" fmla="*/ 1192 w 3451"/>
                <a:gd name="T43" fmla="*/ 2920 h 3396"/>
                <a:gd name="T44" fmla="*/ 774 w 3451"/>
                <a:gd name="T45" fmla="*/ 2587 h 3396"/>
                <a:gd name="T46" fmla="*/ 568 w 3451"/>
                <a:gd name="T47" fmla="*/ 2418 h 3396"/>
                <a:gd name="T48" fmla="*/ 538 w 3451"/>
                <a:gd name="T49" fmla="*/ 2392 h 3396"/>
                <a:gd name="T50" fmla="*/ 557 w 3451"/>
                <a:gd name="T51" fmla="*/ 2097 h 3396"/>
                <a:gd name="T52" fmla="*/ 557 w 3451"/>
                <a:gd name="T53" fmla="*/ 1724 h 3396"/>
                <a:gd name="T54" fmla="*/ 548 w 3451"/>
                <a:gd name="T55" fmla="*/ 1618 h 3396"/>
                <a:gd name="T56" fmla="*/ 537 w 3451"/>
                <a:gd name="T57" fmla="*/ 1510 h 3396"/>
                <a:gd name="T58" fmla="*/ 522 w 3451"/>
                <a:gd name="T59" fmla="*/ 1403 h 3396"/>
                <a:gd name="T60" fmla="*/ 503 w 3451"/>
                <a:gd name="T61" fmla="*/ 1295 h 3396"/>
                <a:gd name="T62" fmla="*/ 482 w 3451"/>
                <a:gd name="T63" fmla="*/ 1187 h 3396"/>
                <a:gd name="T64" fmla="*/ 456 w 3451"/>
                <a:gd name="T65" fmla="*/ 1078 h 3396"/>
                <a:gd name="T66" fmla="*/ 427 w 3451"/>
                <a:gd name="T67" fmla="*/ 970 h 3396"/>
                <a:gd name="T68" fmla="*/ 396 w 3451"/>
                <a:gd name="T69" fmla="*/ 862 h 3396"/>
                <a:gd name="T70" fmla="*/ 360 w 3451"/>
                <a:gd name="T71" fmla="*/ 754 h 3396"/>
                <a:gd name="T72" fmla="*/ 320 w 3451"/>
                <a:gd name="T73" fmla="*/ 645 h 3396"/>
                <a:gd name="T74" fmla="*/ 277 w 3451"/>
                <a:gd name="T75" fmla="*/ 537 h 3396"/>
                <a:gd name="T76" fmla="*/ 230 w 3451"/>
                <a:gd name="T77" fmla="*/ 429 h 3396"/>
                <a:gd name="T78" fmla="*/ 179 w 3451"/>
                <a:gd name="T79" fmla="*/ 321 h 3396"/>
                <a:gd name="T80" fmla="*/ 123 w 3451"/>
                <a:gd name="T81" fmla="*/ 213 h 3396"/>
                <a:gd name="T82" fmla="*/ 63 w 3451"/>
                <a:gd name="T83" fmla="*/ 106 h 3396"/>
                <a:gd name="T84" fmla="*/ 0 w 3451"/>
                <a:gd name="T85" fmla="*/ 0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51" h="3396">
                  <a:moveTo>
                    <a:pt x="3172" y="0"/>
                  </a:moveTo>
                  <a:lnTo>
                    <a:pt x="3172" y="0"/>
                  </a:lnTo>
                  <a:lnTo>
                    <a:pt x="3197" y="86"/>
                  </a:lnTo>
                  <a:lnTo>
                    <a:pt x="3221" y="172"/>
                  </a:lnTo>
                  <a:lnTo>
                    <a:pt x="3244" y="258"/>
                  </a:lnTo>
                  <a:lnTo>
                    <a:pt x="3265" y="344"/>
                  </a:lnTo>
                  <a:lnTo>
                    <a:pt x="3286" y="430"/>
                  </a:lnTo>
                  <a:lnTo>
                    <a:pt x="3305" y="516"/>
                  </a:lnTo>
                  <a:lnTo>
                    <a:pt x="3323" y="602"/>
                  </a:lnTo>
                  <a:lnTo>
                    <a:pt x="3340" y="688"/>
                  </a:lnTo>
                  <a:lnTo>
                    <a:pt x="3355" y="774"/>
                  </a:lnTo>
                  <a:lnTo>
                    <a:pt x="3370" y="860"/>
                  </a:lnTo>
                  <a:lnTo>
                    <a:pt x="3383" y="947"/>
                  </a:lnTo>
                  <a:lnTo>
                    <a:pt x="3396" y="1032"/>
                  </a:lnTo>
                  <a:lnTo>
                    <a:pt x="3407" y="1118"/>
                  </a:lnTo>
                  <a:lnTo>
                    <a:pt x="3416" y="1204"/>
                  </a:lnTo>
                  <a:lnTo>
                    <a:pt x="3426" y="1291"/>
                  </a:lnTo>
                  <a:lnTo>
                    <a:pt x="3434" y="1376"/>
                  </a:lnTo>
                  <a:lnTo>
                    <a:pt x="3434" y="1376"/>
                  </a:lnTo>
                  <a:lnTo>
                    <a:pt x="3438" y="1434"/>
                  </a:lnTo>
                  <a:lnTo>
                    <a:pt x="3444" y="1499"/>
                  </a:lnTo>
                  <a:lnTo>
                    <a:pt x="3449" y="1553"/>
                  </a:lnTo>
                  <a:lnTo>
                    <a:pt x="3451" y="1582"/>
                  </a:lnTo>
                  <a:lnTo>
                    <a:pt x="3451" y="2204"/>
                  </a:lnTo>
                  <a:lnTo>
                    <a:pt x="3451" y="2204"/>
                  </a:lnTo>
                  <a:lnTo>
                    <a:pt x="3438" y="2377"/>
                  </a:lnTo>
                  <a:lnTo>
                    <a:pt x="3429" y="2462"/>
                  </a:lnTo>
                  <a:lnTo>
                    <a:pt x="3421" y="2547"/>
                  </a:lnTo>
                  <a:lnTo>
                    <a:pt x="3421" y="2547"/>
                  </a:lnTo>
                  <a:lnTo>
                    <a:pt x="2939" y="2799"/>
                  </a:lnTo>
                  <a:lnTo>
                    <a:pt x="2407" y="3078"/>
                  </a:lnTo>
                  <a:lnTo>
                    <a:pt x="1972" y="3303"/>
                  </a:lnTo>
                  <a:lnTo>
                    <a:pt x="1839" y="3371"/>
                  </a:lnTo>
                  <a:lnTo>
                    <a:pt x="1802" y="3390"/>
                  </a:lnTo>
                  <a:lnTo>
                    <a:pt x="1787" y="3396"/>
                  </a:lnTo>
                  <a:lnTo>
                    <a:pt x="1787" y="3396"/>
                  </a:lnTo>
                  <a:lnTo>
                    <a:pt x="1783" y="3394"/>
                  </a:lnTo>
                  <a:lnTo>
                    <a:pt x="1772" y="3385"/>
                  </a:lnTo>
                  <a:lnTo>
                    <a:pt x="1736" y="3357"/>
                  </a:lnTo>
                  <a:lnTo>
                    <a:pt x="1620" y="3263"/>
                  </a:lnTo>
                  <a:lnTo>
                    <a:pt x="1479" y="3148"/>
                  </a:lnTo>
                  <a:lnTo>
                    <a:pt x="1350" y="3044"/>
                  </a:lnTo>
                  <a:lnTo>
                    <a:pt x="1350" y="3044"/>
                  </a:lnTo>
                  <a:lnTo>
                    <a:pt x="1192" y="2920"/>
                  </a:lnTo>
                  <a:lnTo>
                    <a:pt x="916" y="2700"/>
                  </a:lnTo>
                  <a:lnTo>
                    <a:pt x="774" y="2587"/>
                  </a:lnTo>
                  <a:lnTo>
                    <a:pt x="652" y="2488"/>
                  </a:lnTo>
                  <a:lnTo>
                    <a:pt x="568" y="2418"/>
                  </a:lnTo>
                  <a:lnTo>
                    <a:pt x="544" y="2397"/>
                  </a:lnTo>
                  <a:lnTo>
                    <a:pt x="538" y="2392"/>
                  </a:lnTo>
                  <a:lnTo>
                    <a:pt x="535" y="2388"/>
                  </a:lnTo>
                  <a:lnTo>
                    <a:pt x="557" y="2097"/>
                  </a:lnTo>
                  <a:lnTo>
                    <a:pt x="557" y="1724"/>
                  </a:lnTo>
                  <a:lnTo>
                    <a:pt x="557" y="1724"/>
                  </a:lnTo>
                  <a:lnTo>
                    <a:pt x="553" y="1670"/>
                  </a:lnTo>
                  <a:lnTo>
                    <a:pt x="548" y="1618"/>
                  </a:lnTo>
                  <a:lnTo>
                    <a:pt x="543" y="1564"/>
                  </a:lnTo>
                  <a:lnTo>
                    <a:pt x="537" y="1510"/>
                  </a:lnTo>
                  <a:lnTo>
                    <a:pt x="529" y="1457"/>
                  </a:lnTo>
                  <a:lnTo>
                    <a:pt x="522" y="1403"/>
                  </a:lnTo>
                  <a:lnTo>
                    <a:pt x="513" y="1350"/>
                  </a:lnTo>
                  <a:lnTo>
                    <a:pt x="503" y="1295"/>
                  </a:lnTo>
                  <a:lnTo>
                    <a:pt x="493" y="1241"/>
                  </a:lnTo>
                  <a:lnTo>
                    <a:pt x="482" y="1187"/>
                  </a:lnTo>
                  <a:lnTo>
                    <a:pt x="469" y="1133"/>
                  </a:lnTo>
                  <a:lnTo>
                    <a:pt x="456" y="1078"/>
                  </a:lnTo>
                  <a:lnTo>
                    <a:pt x="442" y="1025"/>
                  </a:lnTo>
                  <a:lnTo>
                    <a:pt x="427" y="970"/>
                  </a:lnTo>
                  <a:lnTo>
                    <a:pt x="412" y="917"/>
                  </a:lnTo>
                  <a:lnTo>
                    <a:pt x="396" y="862"/>
                  </a:lnTo>
                  <a:lnTo>
                    <a:pt x="378" y="807"/>
                  </a:lnTo>
                  <a:lnTo>
                    <a:pt x="360" y="754"/>
                  </a:lnTo>
                  <a:lnTo>
                    <a:pt x="340" y="699"/>
                  </a:lnTo>
                  <a:lnTo>
                    <a:pt x="320" y="645"/>
                  </a:lnTo>
                  <a:lnTo>
                    <a:pt x="299" y="591"/>
                  </a:lnTo>
                  <a:lnTo>
                    <a:pt x="277" y="537"/>
                  </a:lnTo>
                  <a:lnTo>
                    <a:pt x="254" y="482"/>
                  </a:lnTo>
                  <a:lnTo>
                    <a:pt x="230" y="429"/>
                  </a:lnTo>
                  <a:lnTo>
                    <a:pt x="204" y="374"/>
                  </a:lnTo>
                  <a:lnTo>
                    <a:pt x="179" y="321"/>
                  </a:lnTo>
                  <a:lnTo>
                    <a:pt x="151" y="267"/>
                  </a:lnTo>
                  <a:lnTo>
                    <a:pt x="123" y="213"/>
                  </a:lnTo>
                  <a:lnTo>
                    <a:pt x="94" y="160"/>
                  </a:lnTo>
                  <a:lnTo>
                    <a:pt x="63" y="106"/>
                  </a:lnTo>
                  <a:lnTo>
                    <a:pt x="32" y="54"/>
                  </a:lnTo>
                  <a:lnTo>
                    <a:pt x="0" y="0"/>
                  </a:lnTo>
                  <a:lnTo>
                    <a:pt x="3172" y="0"/>
                  </a:lnTo>
                  <a:close/>
                </a:path>
              </a:pathLst>
            </a:custGeom>
            <a:solidFill>
              <a:srgbClr val="008BC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858779" y="3679059"/>
              <a:ext cx="1658630" cy="1687458"/>
            </a:xfrm>
            <a:custGeom>
              <a:avLst/>
              <a:gdLst>
                <a:gd name="T0" fmla="*/ 4176 w 4181"/>
                <a:gd name="T1" fmla="*/ 146 h 4249"/>
                <a:gd name="T2" fmla="*/ 4181 w 4181"/>
                <a:gd name="T3" fmla="*/ 148 h 4249"/>
                <a:gd name="T4" fmla="*/ 4181 w 4181"/>
                <a:gd name="T5" fmla="*/ 154 h 4249"/>
                <a:gd name="T6" fmla="*/ 4165 w 4181"/>
                <a:gd name="T7" fmla="*/ 254 h 4249"/>
                <a:gd name="T8" fmla="*/ 4147 w 4181"/>
                <a:gd name="T9" fmla="*/ 371 h 4249"/>
                <a:gd name="T10" fmla="*/ 4100 w 4181"/>
                <a:gd name="T11" fmla="*/ 611 h 4249"/>
                <a:gd name="T12" fmla="*/ 4042 w 4181"/>
                <a:gd name="T13" fmla="*/ 854 h 4249"/>
                <a:gd name="T14" fmla="*/ 4004 w 4181"/>
                <a:gd name="T15" fmla="*/ 1001 h 4249"/>
                <a:gd name="T16" fmla="*/ 3943 w 4181"/>
                <a:gd name="T17" fmla="*/ 1210 h 4249"/>
                <a:gd name="T18" fmla="*/ 3872 w 4181"/>
                <a:gd name="T19" fmla="*/ 1426 h 4249"/>
                <a:gd name="T20" fmla="*/ 3824 w 4181"/>
                <a:gd name="T21" fmla="*/ 1558 h 4249"/>
                <a:gd name="T22" fmla="*/ 3750 w 4181"/>
                <a:gd name="T23" fmla="*/ 1747 h 4249"/>
                <a:gd name="T24" fmla="*/ 3669 w 4181"/>
                <a:gd name="T25" fmla="*/ 1935 h 4249"/>
                <a:gd name="T26" fmla="*/ 3594 w 4181"/>
                <a:gd name="T27" fmla="*/ 2096 h 4249"/>
                <a:gd name="T28" fmla="*/ 3439 w 4181"/>
                <a:gd name="T29" fmla="*/ 2397 h 4249"/>
                <a:gd name="T30" fmla="*/ 3348 w 4181"/>
                <a:gd name="T31" fmla="*/ 2558 h 4249"/>
                <a:gd name="T32" fmla="*/ 3250 w 4181"/>
                <a:gd name="T33" fmla="*/ 2718 h 4249"/>
                <a:gd name="T34" fmla="*/ 3060 w 4181"/>
                <a:gd name="T35" fmla="*/ 3002 h 4249"/>
                <a:gd name="T36" fmla="*/ 2933 w 4181"/>
                <a:gd name="T37" fmla="*/ 3177 h 4249"/>
                <a:gd name="T38" fmla="*/ 2856 w 4181"/>
                <a:gd name="T39" fmla="*/ 3276 h 4249"/>
                <a:gd name="T40" fmla="*/ 2775 w 4181"/>
                <a:gd name="T41" fmla="*/ 3379 h 4249"/>
                <a:gd name="T42" fmla="*/ 2664 w 4181"/>
                <a:gd name="T43" fmla="*/ 3507 h 4249"/>
                <a:gd name="T44" fmla="*/ 2534 w 4181"/>
                <a:gd name="T45" fmla="*/ 3651 h 4249"/>
                <a:gd name="T46" fmla="*/ 2234 w 4181"/>
                <a:gd name="T47" fmla="*/ 3962 h 4249"/>
                <a:gd name="T48" fmla="*/ 2034 w 4181"/>
                <a:gd name="T49" fmla="*/ 4142 h 4249"/>
                <a:gd name="T50" fmla="*/ 1918 w 4181"/>
                <a:gd name="T51" fmla="*/ 4240 h 4249"/>
                <a:gd name="T52" fmla="*/ 1904 w 4181"/>
                <a:gd name="T53" fmla="*/ 4249 h 4249"/>
                <a:gd name="T54" fmla="*/ 1253 w 4181"/>
                <a:gd name="T55" fmla="*/ 4034 h 4249"/>
                <a:gd name="T56" fmla="*/ 122 w 4181"/>
                <a:gd name="T57" fmla="*/ 3218 h 4249"/>
                <a:gd name="T58" fmla="*/ 1 w 4181"/>
                <a:gd name="T59" fmla="*/ 2127 h 4249"/>
                <a:gd name="T60" fmla="*/ 0 w 4181"/>
                <a:gd name="T61" fmla="*/ 2108 h 4249"/>
                <a:gd name="T62" fmla="*/ 5 w 4181"/>
                <a:gd name="T63" fmla="*/ 2101 h 4249"/>
                <a:gd name="T64" fmla="*/ 78 w 4181"/>
                <a:gd name="T65" fmla="*/ 2040 h 4249"/>
                <a:gd name="T66" fmla="*/ 305 w 4181"/>
                <a:gd name="T67" fmla="*/ 1828 h 4249"/>
                <a:gd name="T68" fmla="*/ 416 w 4181"/>
                <a:gd name="T69" fmla="*/ 1713 h 4249"/>
                <a:gd name="T70" fmla="*/ 518 w 4181"/>
                <a:gd name="T71" fmla="*/ 1597 h 4249"/>
                <a:gd name="T72" fmla="*/ 579 w 4181"/>
                <a:gd name="T73" fmla="*/ 1522 h 4249"/>
                <a:gd name="T74" fmla="*/ 703 w 4181"/>
                <a:gd name="T75" fmla="*/ 1353 h 4249"/>
                <a:gd name="T76" fmla="*/ 812 w 4181"/>
                <a:gd name="T77" fmla="*/ 1181 h 4249"/>
                <a:gd name="T78" fmla="*/ 911 w 4181"/>
                <a:gd name="T79" fmla="*/ 1011 h 4249"/>
                <a:gd name="T80" fmla="*/ 997 w 4181"/>
                <a:gd name="T81" fmla="*/ 839 h 4249"/>
                <a:gd name="T82" fmla="*/ 1075 w 4181"/>
                <a:gd name="T83" fmla="*/ 670 h 4249"/>
                <a:gd name="T84" fmla="*/ 1126 w 4181"/>
                <a:gd name="T85" fmla="*/ 537 h 4249"/>
                <a:gd name="T86" fmla="*/ 1201 w 4181"/>
                <a:gd name="T87" fmla="*/ 306 h 4249"/>
                <a:gd name="T88" fmla="*/ 1261 w 4181"/>
                <a:gd name="T89" fmla="*/ 76 h 4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81" h="4249">
                  <a:moveTo>
                    <a:pt x="1291" y="0"/>
                  </a:moveTo>
                  <a:lnTo>
                    <a:pt x="2543" y="990"/>
                  </a:lnTo>
                  <a:lnTo>
                    <a:pt x="4176" y="146"/>
                  </a:lnTo>
                  <a:lnTo>
                    <a:pt x="4176" y="146"/>
                  </a:lnTo>
                  <a:lnTo>
                    <a:pt x="4179" y="148"/>
                  </a:lnTo>
                  <a:lnTo>
                    <a:pt x="4181" y="148"/>
                  </a:lnTo>
                  <a:lnTo>
                    <a:pt x="4181" y="150"/>
                  </a:lnTo>
                  <a:lnTo>
                    <a:pt x="4181" y="154"/>
                  </a:lnTo>
                  <a:lnTo>
                    <a:pt x="4181" y="154"/>
                  </a:lnTo>
                  <a:lnTo>
                    <a:pt x="4177" y="175"/>
                  </a:lnTo>
                  <a:lnTo>
                    <a:pt x="4172" y="211"/>
                  </a:lnTo>
                  <a:lnTo>
                    <a:pt x="4165" y="254"/>
                  </a:lnTo>
                  <a:lnTo>
                    <a:pt x="4159" y="291"/>
                  </a:lnTo>
                  <a:lnTo>
                    <a:pt x="4159" y="291"/>
                  </a:lnTo>
                  <a:lnTo>
                    <a:pt x="4147" y="371"/>
                  </a:lnTo>
                  <a:lnTo>
                    <a:pt x="4134" y="450"/>
                  </a:lnTo>
                  <a:lnTo>
                    <a:pt x="4117" y="530"/>
                  </a:lnTo>
                  <a:lnTo>
                    <a:pt x="4100" y="611"/>
                  </a:lnTo>
                  <a:lnTo>
                    <a:pt x="4082" y="692"/>
                  </a:lnTo>
                  <a:lnTo>
                    <a:pt x="4063" y="773"/>
                  </a:lnTo>
                  <a:lnTo>
                    <a:pt x="4042" y="854"/>
                  </a:lnTo>
                  <a:lnTo>
                    <a:pt x="4022" y="935"/>
                  </a:lnTo>
                  <a:lnTo>
                    <a:pt x="4022" y="935"/>
                  </a:lnTo>
                  <a:lnTo>
                    <a:pt x="4004" y="1001"/>
                  </a:lnTo>
                  <a:lnTo>
                    <a:pt x="3985" y="1070"/>
                  </a:lnTo>
                  <a:lnTo>
                    <a:pt x="3964" y="1139"/>
                  </a:lnTo>
                  <a:lnTo>
                    <a:pt x="3943" y="1210"/>
                  </a:lnTo>
                  <a:lnTo>
                    <a:pt x="3919" y="1282"/>
                  </a:lnTo>
                  <a:lnTo>
                    <a:pt x="3896" y="1354"/>
                  </a:lnTo>
                  <a:lnTo>
                    <a:pt x="3872" y="1426"/>
                  </a:lnTo>
                  <a:lnTo>
                    <a:pt x="3846" y="1496"/>
                  </a:lnTo>
                  <a:lnTo>
                    <a:pt x="3846" y="1496"/>
                  </a:lnTo>
                  <a:lnTo>
                    <a:pt x="3824" y="1558"/>
                  </a:lnTo>
                  <a:lnTo>
                    <a:pt x="3800" y="1622"/>
                  </a:lnTo>
                  <a:lnTo>
                    <a:pt x="3776" y="1684"/>
                  </a:lnTo>
                  <a:lnTo>
                    <a:pt x="3750" y="1747"/>
                  </a:lnTo>
                  <a:lnTo>
                    <a:pt x="3724" y="1809"/>
                  </a:lnTo>
                  <a:lnTo>
                    <a:pt x="3697" y="1873"/>
                  </a:lnTo>
                  <a:lnTo>
                    <a:pt x="3669" y="1935"/>
                  </a:lnTo>
                  <a:lnTo>
                    <a:pt x="3641" y="1998"/>
                  </a:lnTo>
                  <a:lnTo>
                    <a:pt x="3641" y="1998"/>
                  </a:lnTo>
                  <a:lnTo>
                    <a:pt x="3594" y="2096"/>
                  </a:lnTo>
                  <a:lnTo>
                    <a:pt x="3545" y="2195"/>
                  </a:lnTo>
                  <a:lnTo>
                    <a:pt x="3493" y="2296"/>
                  </a:lnTo>
                  <a:lnTo>
                    <a:pt x="3439" y="2397"/>
                  </a:lnTo>
                  <a:lnTo>
                    <a:pt x="3439" y="2397"/>
                  </a:lnTo>
                  <a:lnTo>
                    <a:pt x="3394" y="2477"/>
                  </a:lnTo>
                  <a:lnTo>
                    <a:pt x="3348" y="2558"/>
                  </a:lnTo>
                  <a:lnTo>
                    <a:pt x="3301" y="2638"/>
                  </a:lnTo>
                  <a:lnTo>
                    <a:pt x="3250" y="2718"/>
                  </a:lnTo>
                  <a:lnTo>
                    <a:pt x="3250" y="2718"/>
                  </a:lnTo>
                  <a:lnTo>
                    <a:pt x="3178" y="2830"/>
                  </a:lnTo>
                  <a:lnTo>
                    <a:pt x="3100" y="2944"/>
                  </a:lnTo>
                  <a:lnTo>
                    <a:pt x="3060" y="3002"/>
                  </a:lnTo>
                  <a:lnTo>
                    <a:pt x="3018" y="3060"/>
                  </a:lnTo>
                  <a:lnTo>
                    <a:pt x="2976" y="3119"/>
                  </a:lnTo>
                  <a:lnTo>
                    <a:pt x="2933" y="3177"/>
                  </a:lnTo>
                  <a:lnTo>
                    <a:pt x="2933" y="3177"/>
                  </a:lnTo>
                  <a:lnTo>
                    <a:pt x="2896" y="3226"/>
                  </a:lnTo>
                  <a:lnTo>
                    <a:pt x="2856" y="3276"/>
                  </a:lnTo>
                  <a:lnTo>
                    <a:pt x="2814" y="3327"/>
                  </a:lnTo>
                  <a:lnTo>
                    <a:pt x="2775" y="3379"/>
                  </a:lnTo>
                  <a:lnTo>
                    <a:pt x="2775" y="3379"/>
                  </a:lnTo>
                  <a:lnTo>
                    <a:pt x="2740" y="3418"/>
                  </a:lnTo>
                  <a:lnTo>
                    <a:pt x="2703" y="3461"/>
                  </a:lnTo>
                  <a:lnTo>
                    <a:pt x="2664" y="3507"/>
                  </a:lnTo>
                  <a:lnTo>
                    <a:pt x="2624" y="3554"/>
                  </a:lnTo>
                  <a:lnTo>
                    <a:pt x="2624" y="3554"/>
                  </a:lnTo>
                  <a:lnTo>
                    <a:pt x="2534" y="3651"/>
                  </a:lnTo>
                  <a:lnTo>
                    <a:pt x="2438" y="3753"/>
                  </a:lnTo>
                  <a:lnTo>
                    <a:pt x="2337" y="3858"/>
                  </a:lnTo>
                  <a:lnTo>
                    <a:pt x="2234" y="3962"/>
                  </a:lnTo>
                  <a:lnTo>
                    <a:pt x="2234" y="3962"/>
                  </a:lnTo>
                  <a:lnTo>
                    <a:pt x="2139" y="4049"/>
                  </a:lnTo>
                  <a:lnTo>
                    <a:pt x="2034" y="4142"/>
                  </a:lnTo>
                  <a:lnTo>
                    <a:pt x="1986" y="4184"/>
                  </a:lnTo>
                  <a:lnTo>
                    <a:pt x="1946" y="4218"/>
                  </a:lnTo>
                  <a:lnTo>
                    <a:pt x="1918" y="4240"/>
                  </a:lnTo>
                  <a:lnTo>
                    <a:pt x="1909" y="4247"/>
                  </a:lnTo>
                  <a:lnTo>
                    <a:pt x="1904" y="4249"/>
                  </a:lnTo>
                  <a:lnTo>
                    <a:pt x="1904" y="4249"/>
                  </a:lnTo>
                  <a:lnTo>
                    <a:pt x="1851" y="4232"/>
                  </a:lnTo>
                  <a:lnTo>
                    <a:pt x="1711" y="4187"/>
                  </a:lnTo>
                  <a:lnTo>
                    <a:pt x="1253" y="4034"/>
                  </a:lnTo>
                  <a:lnTo>
                    <a:pt x="172" y="3675"/>
                  </a:lnTo>
                  <a:lnTo>
                    <a:pt x="172" y="3675"/>
                  </a:lnTo>
                  <a:lnTo>
                    <a:pt x="122" y="3218"/>
                  </a:lnTo>
                  <a:lnTo>
                    <a:pt x="66" y="2712"/>
                  </a:lnTo>
                  <a:lnTo>
                    <a:pt x="20" y="2301"/>
                  </a:lnTo>
                  <a:lnTo>
                    <a:pt x="1" y="2127"/>
                  </a:lnTo>
                  <a:lnTo>
                    <a:pt x="1" y="2127"/>
                  </a:lnTo>
                  <a:lnTo>
                    <a:pt x="0" y="2112"/>
                  </a:lnTo>
                  <a:lnTo>
                    <a:pt x="0" y="2108"/>
                  </a:lnTo>
                  <a:lnTo>
                    <a:pt x="1" y="2105"/>
                  </a:lnTo>
                  <a:lnTo>
                    <a:pt x="3" y="2103"/>
                  </a:lnTo>
                  <a:lnTo>
                    <a:pt x="5" y="2101"/>
                  </a:lnTo>
                  <a:lnTo>
                    <a:pt x="5" y="2101"/>
                  </a:lnTo>
                  <a:lnTo>
                    <a:pt x="40" y="2071"/>
                  </a:lnTo>
                  <a:lnTo>
                    <a:pt x="78" y="2040"/>
                  </a:lnTo>
                  <a:lnTo>
                    <a:pt x="153" y="1973"/>
                  </a:lnTo>
                  <a:lnTo>
                    <a:pt x="229" y="1901"/>
                  </a:lnTo>
                  <a:lnTo>
                    <a:pt x="305" y="1828"/>
                  </a:lnTo>
                  <a:lnTo>
                    <a:pt x="343" y="1790"/>
                  </a:lnTo>
                  <a:lnTo>
                    <a:pt x="380" y="1751"/>
                  </a:lnTo>
                  <a:lnTo>
                    <a:pt x="416" y="1713"/>
                  </a:lnTo>
                  <a:lnTo>
                    <a:pt x="451" y="1674"/>
                  </a:lnTo>
                  <a:lnTo>
                    <a:pt x="485" y="1636"/>
                  </a:lnTo>
                  <a:lnTo>
                    <a:pt x="518" y="1597"/>
                  </a:lnTo>
                  <a:lnTo>
                    <a:pt x="549" y="1560"/>
                  </a:lnTo>
                  <a:lnTo>
                    <a:pt x="579" y="1522"/>
                  </a:lnTo>
                  <a:lnTo>
                    <a:pt x="579" y="1522"/>
                  </a:lnTo>
                  <a:lnTo>
                    <a:pt x="622" y="1465"/>
                  </a:lnTo>
                  <a:lnTo>
                    <a:pt x="663" y="1409"/>
                  </a:lnTo>
                  <a:lnTo>
                    <a:pt x="703" y="1353"/>
                  </a:lnTo>
                  <a:lnTo>
                    <a:pt x="740" y="1296"/>
                  </a:lnTo>
                  <a:lnTo>
                    <a:pt x="778" y="1239"/>
                  </a:lnTo>
                  <a:lnTo>
                    <a:pt x="812" y="1181"/>
                  </a:lnTo>
                  <a:lnTo>
                    <a:pt x="846" y="1124"/>
                  </a:lnTo>
                  <a:lnTo>
                    <a:pt x="880" y="1067"/>
                  </a:lnTo>
                  <a:lnTo>
                    <a:pt x="911" y="1011"/>
                  </a:lnTo>
                  <a:lnTo>
                    <a:pt x="941" y="954"/>
                  </a:lnTo>
                  <a:lnTo>
                    <a:pt x="970" y="896"/>
                  </a:lnTo>
                  <a:lnTo>
                    <a:pt x="997" y="839"/>
                  </a:lnTo>
                  <a:lnTo>
                    <a:pt x="1024" y="782"/>
                  </a:lnTo>
                  <a:lnTo>
                    <a:pt x="1050" y="726"/>
                  </a:lnTo>
                  <a:lnTo>
                    <a:pt x="1075" y="670"/>
                  </a:lnTo>
                  <a:lnTo>
                    <a:pt x="1098" y="613"/>
                  </a:lnTo>
                  <a:lnTo>
                    <a:pt x="1098" y="613"/>
                  </a:lnTo>
                  <a:lnTo>
                    <a:pt x="1126" y="537"/>
                  </a:lnTo>
                  <a:lnTo>
                    <a:pt x="1153" y="461"/>
                  </a:lnTo>
                  <a:lnTo>
                    <a:pt x="1178" y="384"/>
                  </a:lnTo>
                  <a:lnTo>
                    <a:pt x="1201" y="306"/>
                  </a:lnTo>
                  <a:lnTo>
                    <a:pt x="1223" y="229"/>
                  </a:lnTo>
                  <a:lnTo>
                    <a:pt x="1243" y="152"/>
                  </a:lnTo>
                  <a:lnTo>
                    <a:pt x="1261" y="76"/>
                  </a:lnTo>
                  <a:lnTo>
                    <a:pt x="1278" y="0"/>
                  </a:lnTo>
                  <a:lnTo>
                    <a:pt x="1291" y="0"/>
                  </a:lnTo>
                  <a:close/>
                </a:path>
              </a:pathLst>
            </a:custGeom>
            <a:solidFill>
              <a:srgbClr val="A2DAF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-158751" y="4620141"/>
              <a:ext cx="1640987" cy="1373764"/>
            </a:xfrm>
            <a:custGeom>
              <a:avLst/>
              <a:gdLst>
                <a:gd name="T0" fmla="*/ 2405 w 4141"/>
                <a:gd name="T1" fmla="*/ 1557 h 3469"/>
                <a:gd name="T2" fmla="*/ 3273 w 4141"/>
                <a:gd name="T3" fmla="*/ 1844 h 3469"/>
                <a:gd name="T4" fmla="*/ 4141 w 4141"/>
                <a:gd name="T5" fmla="*/ 2131 h 3469"/>
                <a:gd name="T6" fmla="*/ 4086 w 4141"/>
                <a:gd name="T7" fmla="*/ 2173 h 3469"/>
                <a:gd name="T8" fmla="*/ 3975 w 4141"/>
                <a:gd name="T9" fmla="*/ 2254 h 3469"/>
                <a:gd name="T10" fmla="*/ 3864 w 4141"/>
                <a:gd name="T11" fmla="*/ 2333 h 3469"/>
                <a:gd name="T12" fmla="*/ 3752 w 4141"/>
                <a:gd name="T13" fmla="*/ 2407 h 3469"/>
                <a:gd name="T14" fmla="*/ 3586 w 4141"/>
                <a:gd name="T15" fmla="*/ 2514 h 3469"/>
                <a:gd name="T16" fmla="*/ 3364 w 4141"/>
                <a:gd name="T17" fmla="*/ 2646 h 3469"/>
                <a:gd name="T18" fmla="*/ 3141 w 4141"/>
                <a:gd name="T19" fmla="*/ 2766 h 3469"/>
                <a:gd name="T20" fmla="*/ 2918 w 4141"/>
                <a:gd name="T21" fmla="*/ 2875 h 3469"/>
                <a:gd name="T22" fmla="*/ 2697 w 4141"/>
                <a:gd name="T23" fmla="*/ 2974 h 3469"/>
                <a:gd name="T24" fmla="*/ 2474 w 4141"/>
                <a:gd name="T25" fmla="*/ 3063 h 3469"/>
                <a:gd name="T26" fmla="*/ 2252 w 4141"/>
                <a:gd name="T27" fmla="*/ 3141 h 3469"/>
                <a:gd name="T28" fmla="*/ 2029 w 4141"/>
                <a:gd name="T29" fmla="*/ 3211 h 3469"/>
                <a:gd name="T30" fmla="*/ 1807 w 4141"/>
                <a:gd name="T31" fmla="*/ 3271 h 3469"/>
                <a:gd name="T32" fmla="*/ 1585 w 4141"/>
                <a:gd name="T33" fmla="*/ 3322 h 3469"/>
                <a:gd name="T34" fmla="*/ 1362 w 4141"/>
                <a:gd name="T35" fmla="*/ 3366 h 3469"/>
                <a:gd name="T36" fmla="*/ 1140 w 4141"/>
                <a:gd name="T37" fmla="*/ 3401 h 3469"/>
                <a:gd name="T38" fmla="*/ 920 w 4141"/>
                <a:gd name="T39" fmla="*/ 3430 h 3469"/>
                <a:gd name="T40" fmla="*/ 698 w 4141"/>
                <a:gd name="T41" fmla="*/ 3452 h 3469"/>
                <a:gd name="T42" fmla="*/ 377 w 4141"/>
                <a:gd name="T43" fmla="*/ 3469 h 3469"/>
                <a:gd name="T44" fmla="*/ 0 w 4141"/>
                <a:gd name="T45" fmla="*/ 579 h 3469"/>
                <a:gd name="T46" fmla="*/ 467 w 4141"/>
                <a:gd name="T47" fmla="*/ 579 h 3469"/>
                <a:gd name="T48" fmla="*/ 576 w 4141"/>
                <a:gd name="T49" fmla="*/ 570 h 3469"/>
                <a:gd name="T50" fmla="*/ 685 w 4141"/>
                <a:gd name="T51" fmla="*/ 558 h 3469"/>
                <a:gd name="T52" fmla="*/ 794 w 4141"/>
                <a:gd name="T53" fmla="*/ 543 h 3469"/>
                <a:gd name="T54" fmla="*/ 902 w 4141"/>
                <a:gd name="T55" fmla="*/ 523 h 3469"/>
                <a:gd name="T56" fmla="*/ 1012 w 4141"/>
                <a:gd name="T57" fmla="*/ 501 h 3469"/>
                <a:gd name="T58" fmla="*/ 1121 w 4141"/>
                <a:gd name="T59" fmla="*/ 474 h 3469"/>
                <a:gd name="T60" fmla="*/ 1230 w 4141"/>
                <a:gd name="T61" fmla="*/ 445 h 3469"/>
                <a:gd name="T62" fmla="*/ 1341 w 4141"/>
                <a:gd name="T63" fmla="*/ 411 h 3469"/>
                <a:gd name="T64" fmla="*/ 1450 w 4141"/>
                <a:gd name="T65" fmla="*/ 374 h 3469"/>
                <a:gd name="T66" fmla="*/ 1559 w 4141"/>
                <a:gd name="T67" fmla="*/ 334 h 3469"/>
                <a:gd name="T68" fmla="*/ 1669 w 4141"/>
                <a:gd name="T69" fmla="*/ 288 h 3469"/>
                <a:gd name="T70" fmla="*/ 1778 w 4141"/>
                <a:gd name="T71" fmla="*/ 240 h 3469"/>
                <a:gd name="T72" fmla="*/ 1888 w 4141"/>
                <a:gd name="T73" fmla="*/ 189 h 3469"/>
                <a:gd name="T74" fmla="*/ 1998 w 4141"/>
                <a:gd name="T75" fmla="*/ 133 h 3469"/>
                <a:gd name="T76" fmla="*/ 2107 w 4141"/>
                <a:gd name="T77" fmla="*/ 73 h 3469"/>
                <a:gd name="T78" fmla="*/ 2216 w 4141"/>
                <a:gd name="T79" fmla="*/ 9 h 3469"/>
                <a:gd name="T80" fmla="*/ 2218 w 4141"/>
                <a:gd name="T81" fmla="*/ 8 h 3469"/>
                <a:gd name="T82" fmla="*/ 2225 w 4141"/>
                <a:gd name="T83" fmla="*/ 4 h 3469"/>
                <a:gd name="T84" fmla="*/ 2246 w 4141"/>
                <a:gd name="T85" fmla="*/ 0 h 3469"/>
                <a:gd name="T86" fmla="*/ 2328 w 4141"/>
                <a:gd name="T87" fmla="*/ 778 h 3469"/>
                <a:gd name="T88" fmla="*/ 2405 w 4141"/>
                <a:gd name="T89" fmla="*/ 1557 h 3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41" h="3469">
                  <a:moveTo>
                    <a:pt x="2405" y="1557"/>
                  </a:moveTo>
                  <a:lnTo>
                    <a:pt x="2405" y="1557"/>
                  </a:lnTo>
                  <a:lnTo>
                    <a:pt x="2839" y="1700"/>
                  </a:lnTo>
                  <a:lnTo>
                    <a:pt x="3273" y="1844"/>
                  </a:lnTo>
                  <a:lnTo>
                    <a:pt x="3707" y="1988"/>
                  </a:lnTo>
                  <a:lnTo>
                    <a:pt x="4141" y="2131"/>
                  </a:lnTo>
                  <a:lnTo>
                    <a:pt x="4141" y="2131"/>
                  </a:lnTo>
                  <a:lnTo>
                    <a:pt x="4086" y="2173"/>
                  </a:lnTo>
                  <a:lnTo>
                    <a:pt x="4030" y="2214"/>
                  </a:lnTo>
                  <a:lnTo>
                    <a:pt x="3975" y="2254"/>
                  </a:lnTo>
                  <a:lnTo>
                    <a:pt x="3920" y="2294"/>
                  </a:lnTo>
                  <a:lnTo>
                    <a:pt x="3864" y="2333"/>
                  </a:lnTo>
                  <a:lnTo>
                    <a:pt x="3808" y="2370"/>
                  </a:lnTo>
                  <a:lnTo>
                    <a:pt x="3752" y="2407"/>
                  </a:lnTo>
                  <a:lnTo>
                    <a:pt x="3698" y="2443"/>
                  </a:lnTo>
                  <a:lnTo>
                    <a:pt x="3586" y="2514"/>
                  </a:lnTo>
                  <a:lnTo>
                    <a:pt x="3475" y="2581"/>
                  </a:lnTo>
                  <a:lnTo>
                    <a:pt x="3364" y="2646"/>
                  </a:lnTo>
                  <a:lnTo>
                    <a:pt x="3253" y="2707"/>
                  </a:lnTo>
                  <a:lnTo>
                    <a:pt x="3141" y="2766"/>
                  </a:lnTo>
                  <a:lnTo>
                    <a:pt x="3030" y="2823"/>
                  </a:lnTo>
                  <a:lnTo>
                    <a:pt x="2918" y="2875"/>
                  </a:lnTo>
                  <a:lnTo>
                    <a:pt x="2808" y="2926"/>
                  </a:lnTo>
                  <a:lnTo>
                    <a:pt x="2697" y="2974"/>
                  </a:lnTo>
                  <a:lnTo>
                    <a:pt x="2585" y="3020"/>
                  </a:lnTo>
                  <a:lnTo>
                    <a:pt x="2474" y="3063"/>
                  </a:lnTo>
                  <a:lnTo>
                    <a:pt x="2363" y="3102"/>
                  </a:lnTo>
                  <a:lnTo>
                    <a:pt x="2252" y="3141"/>
                  </a:lnTo>
                  <a:lnTo>
                    <a:pt x="2140" y="3176"/>
                  </a:lnTo>
                  <a:lnTo>
                    <a:pt x="2029" y="3211"/>
                  </a:lnTo>
                  <a:lnTo>
                    <a:pt x="1919" y="3242"/>
                  </a:lnTo>
                  <a:lnTo>
                    <a:pt x="1807" y="3271"/>
                  </a:lnTo>
                  <a:lnTo>
                    <a:pt x="1696" y="3297"/>
                  </a:lnTo>
                  <a:lnTo>
                    <a:pt x="1585" y="3322"/>
                  </a:lnTo>
                  <a:lnTo>
                    <a:pt x="1474" y="3345"/>
                  </a:lnTo>
                  <a:lnTo>
                    <a:pt x="1362" y="3366"/>
                  </a:lnTo>
                  <a:lnTo>
                    <a:pt x="1252" y="3384"/>
                  </a:lnTo>
                  <a:lnTo>
                    <a:pt x="1140" y="3401"/>
                  </a:lnTo>
                  <a:lnTo>
                    <a:pt x="1030" y="3416"/>
                  </a:lnTo>
                  <a:lnTo>
                    <a:pt x="920" y="3430"/>
                  </a:lnTo>
                  <a:lnTo>
                    <a:pt x="808" y="3442"/>
                  </a:lnTo>
                  <a:lnTo>
                    <a:pt x="698" y="3452"/>
                  </a:lnTo>
                  <a:lnTo>
                    <a:pt x="587" y="3460"/>
                  </a:lnTo>
                  <a:lnTo>
                    <a:pt x="377" y="3469"/>
                  </a:lnTo>
                  <a:lnTo>
                    <a:pt x="0" y="3465"/>
                  </a:lnTo>
                  <a:lnTo>
                    <a:pt x="0" y="579"/>
                  </a:lnTo>
                  <a:lnTo>
                    <a:pt x="467" y="579"/>
                  </a:lnTo>
                  <a:lnTo>
                    <a:pt x="467" y="579"/>
                  </a:lnTo>
                  <a:lnTo>
                    <a:pt x="522" y="575"/>
                  </a:lnTo>
                  <a:lnTo>
                    <a:pt x="576" y="570"/>
                  </a:lnTo>
                  <a:lnTo>
                    <a:pt x="630" y="564"/>
                  </a:lnTo>
                  <a:lnTo>
                    <a:pt x="685" y="558"/>
                  </a:lnTo>
                  <a:lnTo>
                    <a:pt x="740" y="550"/>
                  </a:lnTo>
                  <a:lnTo>
                    <a:pt x="794" y="543"/>
                  </a:lnTo>
                  <a:lnTo>
                    <a:pt x="848" y="533"/>
                  </a:lnTo>
                  <a:lnTo>
                    <a:pt x="902" y="523"/>
                  </a:lnTo>
                  <a:lnTo>
                    <a:pt x="957" y="513"/>
                  </a:lnTo>
                  <a:lnTo>
                    <a:pt x="1012" y="501"/>
                  </a:lnTo>
                  <a:lnTo>
                    <a:pt x="1066" y="488"/>
                  </a:lnTo>
                  <a:lnTo>
                    <a:pt x="1121" y="474"/>
                  </a:lnTo>
                  <a:lnTo>
                    <a:pt x="1176" y="460"/>
                  </a:lnTo>
                  <a:lnTo>
                    <a:pt x="1230" y="445"/>
                  </a:lnTo>
                  <a:lnTo>
                    <a:pt x="1285" y="428"/>
                  </a:lnTo>
                  <a:lnTo>
                    <a:pt x="1341" y="411"/>
                  </a:lnTo>
                  <a:lnTo>
                    <a:pt x="1395" y="394"/>
                  </a:lnTo>
                  <a:lnTo>
                    <a:pt x="1450" y="374"/>
                  </a:lnTo>
                  <a:lnTo>
                    <a:pt x="1505" y="354"/>
                  </a:lnTo>
                  <a:lnTo>
                    <a:pt x="1559" y="334"/>
                  </a:lnTo>
                  <a:lnTo>
                    <a:pt x="1614" y="312"/>
                  </a:lnTo>
                  <a:lnTo>
                    <a:pt x="1669" y="288"/>
                  </a:lnTo>
                  <a:lnTo>
                    <a:pt x="1723" y="265"/>
                  </a:lnTo>
                  <a:lnTo>
                    <a:pt x="1778" y="240"/>
                  </a:lnTo>
                  <a:lnTo>
                    <a:pt x="1834" y="216"/>
                  </a:lnTo>
                  <a:lnTo>
                    <a:pt x="1888" y="189"/>
                  </a:lnTo>
                  <a:lnTo>
                    <a:pt x="1943" y="161"/>
                  </a:lnTo>
                  <a:lnTo>
                    <a:pt x="1998" y="133"/>
                  </a:lnTo>
                  <a:lnTo>
                    <a:pt x="2052" y="103"/>
                  </a:lnTo>
                  <a:lnTo>
                    <a:pt x="2107" y="73"/>
                  </a:lnTo>
                  <a:lnTo>
                    <a:pt x="2162" y="41"/>
                  </a:lnTo>
                  <a:lnTo>
                    <a:pt x="2216" y="9"/>
                  </a:lnTo>
                  <a:lnTo>
                    <a:pt x="2216" y="9"/>
                  </a:lnTo>
                  <a:lnTo>
                    <a:pt x="2218" y="8"/>
                  </a:lnTo>
                  <a:lnTo>
                    <a:pt x="2219" y="7"/>
                  </a:lnTo>
                  <a:lnTo>
                    <a:pt x="2225" y="4"/>
                  </a:lnTo>
                  <a:lnTo>
                    <a:pt x="2246" y="0"/>
                  </a:lnTo>
                  <a:lnTo>
                    <a:pt x="2246" y="0"/>
                  </a:lnTo>
                  <a:lnTo>
                    <a:pt x="2287" y="389"/>
                  </a:lnTo>
                  <a:lnTo>
                    <a:pt x="2328" y="778"/>
                  </a:lnTo>
                  <a:lnTo>
                    <a:pt x="2405" y="1557"/>
                  </a:lnTo>
                  <a:lnTo>
                    <a:pt x="2405" y="1557"/>
                  </a:lnTo>
                  <a:close/>
                </a:path>
              </a:pathLst>
            </a:custGeom>
            <a:solidFill>
              <a:srgbClr val="A2DAF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Skupina 27"/>
          <p:cNvGrpSpPr>
            <a:grpSpLocks/>
          </p:cNvGrpSpPr>
          <p:nvPr userDrawn="1"/>
        </p:nvGrpSpPr>
        <p:grpSpPr bwMode="auto">
          <a:xfrm>
            <a:off x="7543800" y="141294"/>
            <a:ext cx="1403350" cy="496887"/>
            <a:chOff x="2657475" y="1030288"/>
            <a:chExt cx="1403350" cy="496888"/>
          </a:xfrm>
        </p:grpSpPr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3111500" y="1033463"/>
              <a:ext cx="949325" cy="355601"/>
            </a:xfrm>
            <a:custGeom>
              <a:avLst/>
              <a:gdLst>
                <a:gd name="T0" fmla="*/ 2192 w 2392"/>
                <a:gd name="T1" fmla="*/ 205 h 897"/>
                <a:gd name="T2" fmla="*/ 2210 w 2392"/>
                <a:gd name="T3" fmla="*/ 311 h 897"/>
                <a:gd name="T4" fmla="*/ 2136 w 2392"/>
                <a:gd name="T5" fmla="*/ 401 h 897"/>
                <a:gd name="T6" fmla="*/ 2178 w 2392"/>
                <a:gd name="T7" fmla="*/ 3 h 897"/>
                <a:gd name="T8" fmla="*/ 2307 w 2392"/>
                <a:gd name="T9" fmla="*/ 58 h 897"/>
                <a:gd name="T10" fmla="*/ 2387 w 2392"/>
                <a:gd name="T11" fmla="*/ 212 h 897"/>
                <a:gd name="T12" fmla="*/ 2378 w 2392"/>
                <a:gd name="T13" fmla="*/ 399 h 897"/>
                <a:gd name="T14" fmla="*/ 2262 w 2392"/>
                <a:gd name="T15" fmla="*/ 539 h 897"/>
                <a:gd name="T16" fmla="*/ 1899 w 2392"/>
                <a:gd name="T17" fmla="*/ 571 h 897"/>
                <a:gd name="T18" fmla="*/ 1870 w 2392"/>
                <a:gd name="T19" fmla="*/ 875 h 897"/>
                <a:gd name="T20" fmla="*/ 1794 w 2392"/>
                <a:gd name="T21" fmla="*/ 896 h 897"/>
                <a:gd name="T22" fmla="*/ 1720 w 2392"/>
                <a:gd name="T23" fmla="*/ 846 h 897"/>
                <a:gd name="T24" fmla="*/ 1745 w 2392"/>
                <a:gd name="T25" fmla="*/ 22 h 897"/>
                <a:gd name="T26" fmla="*/ 1299 w 2392"/>
                <a:gd name="T27" fmla="*/ 5 h 897"/>
                <a:gd name="T28" fmla="*/ 1450 w 2392"/>
                <a:gd name="T29" fmla="*/ 78 h 897"/>
                <a:gd name="T30" fmla="*/ 1509 w 2392"/>
                <a:gd name="T31" fmla="*/ 194 h 897"/>
                <a:gd name="T32" fmla="*/ 1475 w 2392"/>
                <a:gd name="T33" fmla="*/ 256 h 897"/>
                <a:gd name="T34" fmla="*/ 1389 w 2392"/>
                <a:gd name="T35" fmla="*/ 258 h 897"/>
                <a:gd name="T36" fmla="*/ 1281 w 2392"/>
                <a:gd name="T37" fmla="*/ 159 h 897"/>
                <a:gd name="T38" fmla="*/ 1161 w 2392"/>
                <a:gd name="T39" fmla="*/ 139 h 897"/>
                <a:gd name="T40" fmla="*/ 1050 w 2392"/>
                <a:gd name="T41" fmla="*/ 196 h 897"/>
                <a:gd name="T42" fmla="*/ 1054 w 2392"/>
                <a:gd name="T43" fmla="*/ 281 h 897"/>
                <a:gd name="T44" fmla="*/ 1251 w 2392"/>
                <a:gd name="T45" fmla="*/ 359 h 897"/>
                <a:gd name="T46" fmla="*/ 1493 w 2392"/>
                <a:gd name="T47" fmla="*/ 459 h 897"/>
                <a:gd name="T48" fmla="*/ 1551 w 2392"/>
                <a:gd name="T49" fmla="*/ 564 h 897"/>
                <a:gd name="T50" fmla="*/ 1542 w 2392"/>
                <a:gd name="T51" fmla="*/ 713 h 897"/>
                <a:gd name="T52" fmla="*/ 1452 w 2392"/>
                <a:gd name="T53" fmla="*/ 832 h 897"/>
                <a:gd name="T54" fmla="*/ 1244 w 2392"/>
                <a:gd name="T55" fmla="*/ 896 h 897"/>
                <a:gd name="T56" fmla="*/ 1010 w 2392"/>
                <a:gd name="T57" fmla="*/ 853 h 897"/>
                <a:gd name="T58" fmla="*/ 898 w 2392"/>
                <a:gd name="T59" fmla="*/ 764 h 897"/>
                <a:gd name="T60" fmla="*/ 878 w 2392"/>
                <a:gd name="T61" fmla="*/ 653 h 897"/>
                <a:gd name="T62" fmla="*/ 927 w 2392"/>
                <a:gd name="T63" fmla="*/ 597 h 897"/>
                <a:gd name="T64" fmla="*/ 999 w 2392"/>
                <a:gd name="T65" fmla="*/ 608 h 897"/>
                <a:gd name="T66" fmla="*/ 1098 w 2392"/>
                <a:gd name="T67" fmla="*/ 720 h 897"/>
                <a:gd name="T68" fmla="*/ 1222 w 2392"/>
                <a:gd name="T69" fmla="*/ 752 h 897"/>
                <a:gd name="T70" fmla="*/ 1367 w 2392"/>
                <a:gd name="T71" fmla="*/ 699 h 897"/>
                <a:gd name="T72" fmla="*/ 1370 w 2392"/>
                <a:gd name="T73" fmla="*/ 604 h 897"/>
                <a:gd name="T74" fmla="*/ 1187 w 2392"/>
                <a:gd name="T75" fmla="*/ 516 h 897"/>
                <a:gd name="T76" fmla="*/ 983 w 2392"/>
                <a:gd name="T77" fmla="*/ 451 h 897"/>
                <a:gd name="T78" fmla="*/ 883 w 2392"/>
                <a:gd name="T79" fmla="*/ 344 h 897"/>
                <a:gd name="T80" fmla="*/ 887 w 2392"/>
                <a:gd name="T81" fmla="*/ 156 h 897"/>
                <a:gd name="T82" fmla="*/ 970 w 2392"/>
                <a:gd name="T83" fmla="*/ 50 h 897"/>
                <a:gd name="T84" fmla="*/ 1192 w 2392"/>
                <a:gd name="T85" fmla="*/ 1 h 897"/>
                <a:gd name="T86" fmla="*/ 266 w 2392"/>
                <a:gd name="T87" fmla="*/ 151 h 897"/>
                <a:gd name="T88" fmla="*/ 549 w 2392"/>
                <a:gd name="T89" fmla="*/ 54 h 897"/>
                <a:gd name="T90" fmla="*/ 598 w 2392"/>
                <a:gd name="T91" fmla="*/ 3 h 897"/>
                <a:gd name="T92" fmla="*/ 690 w 2392"/>
                <a:gd name="T93" fmla="*/ 17 h 897"/>
                <a:gd name="T94" fmla="*/ 720 w 2392"/>
                <a:gd name="T95" fmla="*/ 790 h 897"/>
                <a:gd name="T96" fmla="*/ 679 w 2392"/>
                <a:gd name="T97" fmla="*/ 882 h 897"/>
                <a:gd name="T98" fmla="*/ 582 w 2392"/>
                <a:gd name="T99" fmla="*/ 893 h 897"/>
                <a:gd name="T100" fmla="*/ 470 w 2392"/>
                <a:gd name="T101" fmla="*/ 794 h 897"/>
                <a:gd name="T102" fmla="*/ 301 w 2392"/>
                <a:gd name="T103" fmla="*/ 504 h 897"/>
                <a:gd name="T104" fmla="*/ 156 w 2392"/>
                <a:gd name="T105" fmla="*/ 862 h 897"/>
                <a:gd name="T106" fmla="*/ 86 w 2392"/>
                <a:gd name="T107" fmla="*/ 897 h 897"/>
                <a:gd name="T108" fmla="*/ 13 w 2392"/>
                <a:gd name="T109" fmla="*/ 862 h 897"/>
                <a:gd name="T110" fmla="*/ 14 w 2392"/>
                <a:gd name="T111" fmla="*/ 35 h 897"/>
                <a:gd name="T112" fmla="*/ 94 w 2392"/>
                <a:gd name="T113" fmla="*/ 1 h 897"/>
                <a:gd name="T114" fmla="*/ 197 w 2392"/>
                <a:gd name="T115" fmla="*/ 49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92" h="897">
                  <a:moveTo>
                    <a:pt x="2113" y="156"/>
                  </a:moveTo>
                  <a:lnTo>
                    <a:pt x="2113" y="156"/>
                  </a:lnTo>
                  <a:lnTo>
                    <a:pt x="2127" y="159"/>
                  </a:lnTo>
                  <a:lnTo>
                    <a:pt x="2140" y="163"/>
                  </a:lnTo>
                  <a:lnTo>
                    <a:pt x="2151" y="167"/>
                  </a:lnTo>
                  <a:lnTo>
                    <a:pt x="2162" y="174"/>
                  </a:lnTo>
                  <a:lnTo>
                    <a:pt x="2170" y="180"/>
                  </a:lnTo>
                  <a:lnTo>
                    <a:pt x="2179" y="188"/>
                  </a:lnTo>
                  <a:lnTo>
                    <a:pt x="2185" y="196"/>
                  </a:lnTo>
                  <a:lnTo>
                    <a:pt x="2192" y="205"/>
                  </a:lnTo>
                  <a:lnTo>
                    <a:pt x="2197" y="213"/>
                  </a:lnTo>
                  <a:lnTo>
                    <a:pt x="2201" y="223"/>
                  </a:lnTo>
                  <a:lnTo>
                    <a:pt x="2204" y="233"/>
                  </a:lnTo>
                  <a:lnTo>
                    <a:pt x="2208" y="242"/>
                  </a:lnTo>
                  <a:lnTo>
                    <a:pt x="2210" y="252"/>
                  </a:lnTo>
                  <a:lnTo>
                    <a:pt x="2211" y="262"/>
                  </a:lnTo>
                  <a:lnTo>
                    <a:pt x="2212" y="280"/>
                  </a:lnTo>
                  <a:lnTo>
                    <a:pt x="2212" y="280"/>
                  </a:lnTo>
                  <a:lnTo>
                    <a:pt x="2211" y="296"/>
                  </a:lnTo>
                  <a:lnTo>
                    <a:pt x="2210" y="311"/>
                  </a:lnTo>
                  <a:lnTo>
                    <a:pt x="2207" y="325"/>
                  </a:lnTo>
                  <a:lnTo>
                    <a:pt x="2202" y="338"/>
                  </a:lnTo>
                  <a:lnTo>
                    <a:pt x="2198" y="350"/>
                  </a:lnTo>
                  <a:lnTo>
                    <a:pt x="2192" y="360"/>
                  </a:lnTo>
                  <a:lnTo>
                    <a:pt x="2184" y="370"/>
                  </a:lnTo>
                  <a:lnTo>
                    <a:pt x="2177" y="377"/>
                  </a:lnTo>
                  <a:lnTo>
                    <a:pt x="2168" y="385"/>
                  </a:lnTo>
                  <a:lnTo>
                    <a:pt x="2158" y="391"/>
                  </a:lnTo>
                  <a:lnTo>
                    <a:pt x="2148" y="397"/>
                  </a:lnTo>
                  <a:lnTo>
                    <a:pt x="2136" y="401"/>
                  </a:lnTo>
                  <a:lnTo>
                    <a:pt x="2124" y="404"/>
                  </a:lnTo>
                  <a:lnTo>
                    <a:pt x="2111" y="406"/>
                  </a:lnTo>
                  <a:lnTo>
                    <a:pt x="2097" y="408"/>
                  </a:lnTo>
                  <a:lnTo>
                    <a:pt x="2083" y="408"/>
                  </a:lnTo>
                  <a:lnTo>
                    <a:pt x="1903" y="408"/>
                  </a:lnTo>
                  <a:lnTo>
                    <a:pt x="1903" y="156"/>
                  </a:lnTo>
                  <a:lnTo>
                    <a:pt x="2113" y="156"/>
                  </a:lnTo>
                  <a:close/>
                  <a:moveTo>
                    <a:pt x="2160" y="1"/>
                  </a:moveTo>
                  <a:lnTo>
                    <a:pt x="2160" y="1"/>
                  </a:lnTo>
                  <a:lnTo>
                    <a:pt x="2178" y="3"/>
                  </a:lnTo>
                  <a:lnTo>
                    <a:pt x="2194" y="7"/>
                  </a:lnTo>
                  <a:lnTo>
                    <a:pt x="2210" y="10"/>
                  </a:lnTo>
                  <a:lnTo>
                    <a:pt x="2225" y="14"/>
                  </a:lnTo>
                  <a:lnTo>
                    <a:pt x="2239" y="19"/>
                  </a:lnTo>
                  <a:lnTo>
                    <a:pt x="2252" y="25"/>
                  </a:lnTo>
                  <a:lnTo>
                    <a:pt x="2264" y="30"/>
                  </a:lnTo>
                  <a:lnTo>
                    <a:pt x="2276" y="37"/>
                  </a:lnTo>
                  <a:lnTo>
                    <a:pt x="2287" y="43"/>
                  </a:lnTo>
                  <a:lnTo>
                    <a:pt x="2298" y="50"/>
                  </a:lnTo>
                  <a:lnTo>
                    <a:pt x="2307" y="58"/>
                  </a:lnTo>
                  <a:lnTo>
                    <a:pt x="2317" y="67"/>
                  </a:lnTo>
                  <a:lnTo>
                    <a:pt x="2326" y="75"/>
                  </a:lnTo>
                  <a:lnTo>
                    <a:pt x="2333" y="84"/>
                  </a:lnTo>
                  <a:lnTo>
                    <a:pt x="2341" y="93"/>
                  </a:lnTo>
                  <a:lnTo>
                    <a:pt x="2347" y="102"/>
                  </a:lnTo>
                  <a:lnTo>
                    <a:pt x="2359" y="122"/>
                  </a:lnTo>
                  <a:lnTo>
                    <a:pt x="2368" y="144"/>
                  </a:lnTo>
                  <a:lnTo>
                    <a:pt x="2376" y="166"/>
                  </a:lnTo>
                  <a:lnTo>
                    <a:pt x="2382" y="189"/>
                  </a:lnTo>
                  <a:lnTo>
                    <a:pt x="2387" y="212"/>
                  </a:lnTo>
                  <a:lnTo>
                    <a:pt x="2390" y="236"/>
                  </a:lnTo>
                  <a:lnTo>
                    <a:pt x="2392" y="259"/>
                  </a:lnTo>
                  <a:lnTo>
                    <a:pt x="2392" y="284"/>
                  </a:lnTo>
                  <a:lnTo>
                    <a:pt x="2392" y="284"/>
                  </a:lnTo>
                  <a:lnTo>
                    <a:pt x="2392" y="302"/>
                  </a:lnTo>
                  <a:lnTo>
                    <a:pt x="2391" y="321"/>
                  </a:lnTo>
                  <a:lnTo>
                    <a:pt x="2389" y="340"/>
                  </a:lnTo>
                  <a:lnTo>
                    <a:pt x="2387" y="359"/>
                  </a:lnTo>
                  <a:lnTo>
                    <a:pt x="2382" y="380"/>
                  </a:lnTo>
                  <a:lnTo>
                    <a:pt x="2378" y="399"/>
                  </a:lnTo>
                  <a:lnTo>
                    <a:pt x="2371" y="418"/>
                  </a:lnTo>
                  <a:lnTo>
                    <a:pt x="2363" y="436"/>
                  </a:lnTo>
                  <a:lnTo>
                    <a:pt x="2353" y="456"/>
                  </a:lnTo>
                  <a:lnTo>
                    <a:pt x="2342" y="473"/>
                  </a:lnTo>
                  <a:lnTo>
                    <a:pt x="2328" y="490"/>
                  </a:lnTo>
                  <a:lnTo>
                    <a:pt x="2313" y="505"/>
                  </a:lnTo>
                  <a:lnTo>
                    <a:pt x="2294" y="520"/>
                  </a:lnTo>
                  <a:lnTo>
                    <a:pt x="2285" y="526"/>
                  </a:lnTo>
                  <a:lnTo>
                    <a:pt x="2274" y="533"/>
                  </a:lnTo>
                  <a:lnTo>
                    <a:pt x="2262" y="539"/>
                  </a:lnTo>
                  <a:lnTo>
                    <a:pt x="2251" y="545"/>
                  </a:lnTo>
                  <a:lnTo>
                    <a:pt x="2238" y="550"/>
                  </a:lnTo>
                  <a:lnTo>
                    <a:pt x="2225" y="554"/>
                  </a:lnTo>
                  <a:lnTo>
                    <a:pt x="2225" y="554"/>
                  </a:lnTo>
                  <a:lnTo>
                    <a:pt x="2206" y="559"/>
                  </a:lnTo>
                  <a:lnTo>
                    <a:pt x="2183" y="564"/>
                  </a:lnTo>
                  <a:lnTo>
                    <a:pt x="2163" y="569"/>
                  </a:lnTo>
                  <a:lnTo>
                    <a:pt x="2154" y="570"/>
                  </a:lnTo>
                  <a:lnTo>
                    <a:pt x="2148" y="571"/>
                  </a:lnTo>
                  <a:lnTo>
                    <a:pt x="1899" y="571"/>
                  </a:lnTo>
                  <a:lnTo>
                    <a:pt x="1899" y="799"/>
                  </a:lnTo>
                  <a:lnTo>
                    <a:pt x="1899" y="799"/>
                  </a:lnTo>
                  <a:lnTo>
                    <a:pt x="1898" y="812"/>
                  </a:lnTo>
                  <a:lnTo>
                    <a:pt x="1897" y="823"/>
                  </a:lnTo>
                  <a:lnTo>
                    <a:pt x="1895" y="835"/>
                  </a:lnTo>
                  <a:lnTo>
                    <a:pt x="1890" y="845"/>
                  </a:lnTo>
                  <a:lnTo>
                    <a:pt x="1886" y="853"/>
                  </a:lnTo>
                  <a:lnTo>
                    <a:pt x="1882" y="862"/>
                  </a:lnTo>
                  <a:lnTo>
                    <a:pt x="1875" y="869"/>
                  </a:lnTo>
                  <a:lnTo>
                    <a:pt x="1870" y="875"/>
                  </a:lnTo>
                  <a:lnTo>
                    <a:pt x="1863" y="881"/>
                  </a:lnTo>
                  <a:lnTo>
                    <a:pt x="1855" y="886"/>
                  </a:lnTo>
                  <a:lnTo>
                    <a:pt x="1848" y="889"/>
                  </a:lnTo>
                  <a:lnTo>
                    <a:pt x="1839" y="892"/>
                  </a:lnTo>
                  <a:lnTo>
                    <a:pt x="1830" y="894"/>
                  </a:lnTo>
                  <a:lnTo>
                    <a:pt x="1822" y="896"/>
                  </a:lnTo>
                  <a:lnTo>
                    <a:pt x="1813" y="897"/>
                  </a:lnTo>
                  <a:lnTo>
                    <a:pt x="1805" y="897"/>
                  </a:lnTo>
                  <a:lnTo>
                    <a:pt x="1805" y="897"/>
                  </a:lnTo>
                  <a:lnTo>
                    <a:pt x="1794" y="896"/>
                  </a:lnTo>
                  <a:lnTo>
                    <a:pt x="1780" y="894"/>
                  </a:lnTo>
                  <a:lnTo>
                    <a:pt x="1766" y="891"/>
                  </a:lnTo>
                  <a:lnTo>
                    <a:pt x="1752" y="884"/>
                  </a:lnTo>
                  <a:lnTo>
                    <a:pt x="1746" y="881"/>
                  </a:lnTo>
                  <a:lnTo>
                    <a:pt x="1739" y="877"/>
                  </a:lnTo>
                  <a:lnTo>
                    <a:pt x="1734" y="872"/>
                  </a:lnTo>
                  <a:lnTo>
                    <a:pt x="1729" y="866"/>
                  </a:lnTo>
                  <a:lnTo>
                    <a:pt x="1724" y="861"/>
                  </a:lnTo>
                  <a:lnTo>
                    <a:pt x="1721" y="853"/>
                  </a:lnTo>
                  <a:lnTo>
                    <a:pt x="1720" y="846"/>
                  </a:lnTo>
                  <a:lnTo>
                    <a:pt x="1719" y="837"/>
                  </a:lnTo>
                  <a:lnTo>
                    <a:pt x="1719" y="74"/>
                  </a:lnTo>
                  <a:lnTo>
                    <a:pt x="1719" y="74"/>
                  </a:lnTo>
                  <a:lnTo>
                    <a:pt x="1719" y="68"/>
                  </a:lnTo>
                  <a:lnTo>
                    <a:pt x="1721" y="61"/>
                  </a:lnTo>
                  <a:lnTo>
                    <a:pt x="1723" y="54"/>
                  </a:lnTo>
                  <a:lnTo>
                    <a:pt x="1726" y="47"/>
                  </a:lnTo>
                  <a:lnTo>
                    <a:pt x="1730" y="40"/>
                  </a:lnTo>
                  <a:lnTo>
                    <a:pt x="1734" y="33"/>
                  </a:lnTo>
                  <a:lnTo>
                    <a:pt x="1745" y="22"/>
                  </a:lnTo>
                  <a:lnTo>
                    <a:pt x="1750" y="16"/>
                  </a:lnTo>
                  <a:lnTo>
                    <a:pt x="1756" y="12"/>
                  </a:lnTo>
                  <a:lnTo>
                    <a:pt x="1763" y="8"/>
                  </a:lnTo>
                  <a:lnTo>
                    <a:pt x="1769" y="4"/>
                  </a:lnTo>
                  <a:lnTo>
                    <a:pt x="1776" y="2"/>
                  </a:lnTo>
                  <a:lnTo>
                    <a:pt x="1783" y="0"/>
                  </a:lnTo>
                  <a:lnTo>
                    <a:pt x="1790" y="0"/>
                  </a:lnTo>
                  <a:lnTo>
                    <a:pt x="1796" y="1"/>
                  </a:lnTo>
                  <a:lnTo>
                    <a:pt x="2160" y="1"/>
                  </a:lnTo>
                  <a:close/>
                  <a:moveTo>
                    <a:pt x="1299" y="5"/>
                  </a:moveTo>
                  <a:lnTo>
                    <a:pt x="1299" y="5"/>
                  </a:lnTo>
                  <a:lnTo>
                    <a:pt x="1315" y="9"/>
                  </a:lnTo>
                  <a:lnTo>
                    <a:pt x="1331" y="13"/>
                  </a:lnTo>
                  <a:lnTo>
                    <a:pt x="1348" y="18"/>
                  </a:lnTo>
                  <a:lnTo>
                    <a:pt x="1366" y="26"/>
                  </a:lnTo>
                  <a:lnTo>
                    <a:pt x="1383" y="34"/>
                  </a:lnTo>
                  <a:lnTo>
                    <a:pt x="1401" y="44"/>
                  </a:lnTo>
                  <a:lnTo>
                    <a:pt x="1418" y="55"/>
                  </a:lnTo>
                  <a:lnTo>
                    <a:pt x="1435" y="65"/>
                  </a:lnTo>
                  <a:lnTo>
                    <a:pt x="1450" y="78"/>
                  </a:lnTo>
                  <a:lnTo>
                    <a:pt x="1464" y="92"/>
                  </a:lnTo>
                  <a:lnTo>
                    <a:pt x="1477" y="107"/>
                  </a:lnTo>
                  <a:lnTo>
                    <a:pt x="1487" y="123"/>
                  </a:lnTo>
                  <a:lnTo>
                    <a:pt x="1496" y="139"/>
                  </a:lnTo>
                  <a:lnTo>
                    <a:pt x="1503" y="157"/>
                  </a:lnTo>
                  <a:lnTo>
                    <a:pt x="1506" y="166"/>
                  </a:lnTo>
                  <a:lnTo>
                    <a:pt x="1508" y="175"/>
                  </a:lnTo>
                  <a:lnTo>
                    <a:pt x="1509" y="184"/>
                  </a:lnTo>
                  <a:lnTo>
                    <a:pt x="1509" y="194"/>
                  </a:lnTo>
                  <a:lnTo>
                    <a:pt x="1509" y="194"/>
                  </a:lnTo>
                  <a:lnTo>
                    <a:pt x="1509" y="203"/>
                  </a:lnTo>
                  <a:lnTo>
                    <a:pt x="1508" y="211"/>
                  </a:lnTo>
                  <a:lnTo>
                    <a:pt x="1506" y="219"/>
                  </a:lnTo>
                  <a:lnTo>
                    <a:pt x="1502" y="225"/>
                  </a:lnTo>
                  <a:lnTo>
                    <a:pt x="1499" y="232"/>
                  </a:lnTo>
                  <a:lnTo>
                    <a:pt x="1496" y="238"/>
                  </a:lnTo>
                  <a:lnTo>
                    <a:pt x="1492" y="243"/>
                  </a:lnTo>
                  <a:lnTo>
                    <a:pt x="1486" y="248"/>
                  </a:lnTo>
                  <a:lnTo>
                    <a:pt x="1481" y="253"/>
                  </a:lnTo>
                  <a:lnTo>
                    <a:pt x="1475" y="256"/>
                  </a:lnTo>
                  <a:lnTo>
                    <a:pt x="1468" y="259"/>
                  </a:lnTo>
                  <a:lnTo>
                    <a:pt x="1462" y="263"/>
                  </a:lnTo>
                  <a:lnTo>
                    <a:pt x="1448" y="266"/>
                  </a:lnTo>
                  <a:lnTo>
                    <a:pt x="1432" y="267"/>
                  </a:lnTo>
                  <a:lnTo>
                    <a:pt x="1432" y="267"/>
                  </a:lnTo>
                  <a:lnTo>
                    <a:pt x="1422" y="267"/>
                  </a:lnTo>
                  <a:lnTo>
                    <a:pt x="1412" y="266"/>
                  </a:lnTo>
                  <a:lnTo>
                    <a:pt x="1404" y="264"/>
                  </a:lnTo>
                  <a:lnTo>
                    <a:pt x="1396" y="262"/>
                  </a:lnTo>
                  <a:lnTo>
                    <a:pt x="1389" y="258"/>
                  </a:lnTo>
                  <a:lnTo>
                    <a:pt x="1382" y="255"/>
                  </a:lnTo>
                  <a:lnTo>
                    <a:pt x="1371" y="247"/>
                  </a:lnTo>
                  <a:lnTo>
                    <a:pt x="1360" y="237"/>
                  </a:lnTo>
                  <a:lnTo>
                    <a:pt x="1350" y="226"/>
                  </a:lnTo>
                  <a:lnTo>
                    <a:pt x="1332" y="203"/>
                  </a:lnTo>
                  <a:lnTo>
                    <a:pt x="1321" y="191"/>
                  </a:lnTo>
                  <a:lnTo>
                    <a:pt x="1309" y="179"/>
                  </a:lnTo>
                  <a:lnTo>
                    <a:pt x="1297" y="168"/>
                  </a:lnTo>
                  <a:lnTo>
                    <a:pt x="1288" y="163"/>
                  </a:lnTo>
                  <a:lnTo>
                    <a:pt x="1281" y="159"/>
                  </a:lnTo>
                  <a:lnTo>
                    <a:pt x="1271" y="154"/>
                  </a:lnTo>
                  <a:lnTo>
                    <a:pt x="1261" y="150"/>
                  </a:lnTo>
                  <a:lnTo>
                    <a:pt x="1252" y="147"/>
                  </a:lnTo>
                  <a:lnTo>
                    <a:pt x="1240" y="144"/>
                  </a:lnTo>
                  <a:lnTo>
                    <a:pt x="1227" y="142"/>
                  </a:lnTo>
                  <a:lnTo>
                    <a:pt x="1213" y="139"/>
                  </a:lnTo>
                  <a:lnTo>
                    <a:pt x="1199" y="138"/>
                  </a:lnTo>
                  <a:lnTo>
                    <a:pt x="1183" y="138"/>
                  </a:lnTo>
                  <a:lnTo>
                    <a:pt x="1183" y="138"/>
                  </a:lnTo>
                  <a:lnTo>
                    <a:pt x="1161" y="139"/>
                  </a:lnTo>
                  <a:lnTo>
                    <a:pt x="1137" y="142"/>
                  </a:lnTo>
                  <a:lnTo>
                    <a:pt x="1125" y="144"/>
                  </a:lnTo>
                  <a:lnTo>
                    <a:pt x="1113" y="147"/>
                  </a:lnTo>
                  <a:lnTo>
                    <a:pt x="1103" y="151"/>
                  </a:lnTo>
                  <a:lnTo>
                    <a:pt x="1092" y="156"/>
                  </a:lnTo>
                  <a:lnTo>
                    <a:pt x="1081" y="161"/>
                  </a:lnTo>
                  <a:lnTo>
                    <a:pt x="1072" y="168"/>
                  </a:lnTo>
                  <a:lnTo>
                    <a:pt x="1063" y="176"/>
                  </a:lnTo>
                  <a:lnTo>
                    <a:pt x="1055" y="186"/>
                  </a:lnTo>
                  <a:lnTo>
                    <a:pt x="1050" y="196"/>
                  </a:lnTo>
                  <a:lnTo>
                    <a:pt x="1046" y="208"/>
                  </a:lnTo>
                  <a:lnTo>
                    <a:pt x="1043" y="222"/>
                  </a:lnTo>
                  <a:lnTo>
                    <a:pt x="1042" y="237"/>
                  </a:lnTo>
                  <a:lnTo>
                    <a:pt x="1042" y="237"/>
                  </a:lnTo>
                  <a:lnTo>
                    <a:pt x="1042" y="246"/>
                  </a:lnTo>
                  <a:lnTo>
                    <a:pt x="1043" y="253"/>
                  </a:lnTo>
                  <a:lnTo>
                    <a:pt x="1045" y="261"/>
                  </a:lnTo>
                  <a:lnTo>
                    <a:pt x="1047" y="268"/>
                  </a:lnTo>
                  <a:lnTo>
                    <a:pt x="1050" y="274"/>
                  </a:lnTo>
                  <a:lnTo>
                    <a:pt x="1054" y="281"/>
                  </a:lnTo>
                  <a:lnTo>
                    <a:pt x="1059" y="287"/>
                  </a:lnTo>
                  <a:lnTo>
                    <a:pt x="1064" y="293"/>
                  </a:lnTo>
                  <a:lnTo>
                    <a:pt x="1075" y="302"/>
                  </a:lnTo>
                  <a:lnTo>
                    <a:pt x="1089" y="312"/>
                  </a:lnTo>
                  <a:lnTo>
                    <a:pt x="1105" y="320"/>
                  </a:lnTo>
                  <a:lnTo>
                    <a:pt x="1122" y="327"/>
                  </a:lnTo>
                  <a:lnTo>
                    <a:pt x="1141" y="333"/>
                  </a:lnTo>
                  <a:lnTo>
                    <a:pt x="1161" y="339"/>
                  </a:lnTo>
                  <a:lnTo>
                    <a:pt x="1204" y="350"/>
                  </a:lnTo>
                  <a:lnTo>
                    <a:pt x="1251" y="359"/>
                  </a:lnTo>
                  <a:lnTo>
                    <a:pt x="1299" y="370"/>
                  </a:lnTo>
                  <a:lnTo>
                    <a:pt x="1322" y="376"/>
                  </a:lnTo>
                  <a:lnTo>
                    <a:pt x="1347" y="383"/>
                  </a:lnTo>
                  <a:lnTo>
                    <a:pt x="1371" y="390"/>
                  </a:lnTo>
                  <a:lnTo>
                    <a:pt x="1393" y="399"/>
                  </a:lnTo>
                  <a:lnTo>
                    <a:pt x="1416" y="408"/>
                  </a:lnTo>
                  <a:lnTo>
                    <a:pt x="1437" y="418"/>
                  </a:lnTo>
                  <a:lnTo>
                    <a:pt x="1456" y="430"/>
                  </a:lnTo>
                  <a:lnTo>
                    <a:pt x="1476" y="444"/>
                  </a:lnTo>
                  <a:lnTo>
                    <a:pt x="1493" y="459"/>
                  </a:lnTo>
                  <a:lnTo>
                    <a:pt x="1501" y="467"/>
                  </a:lnTo>
                  <a:lnTo>
                    <a:pt x="1509" y="476"/>
                  </a:lnTo>
                  <a:lnTo>
                    <a:pt x="1515" y="485"/>
                  </a:lnTo>
                  <a:lnTo>
                    <a:pt x="1523" y="494"/>
                  </a:lnTo>
                  <a:lnTo>
                    <a:pt x="1528" y="505"/>
                  </a:lnTo>
                  <a:lnTo>
                    <a:pt x="1533" y="516"/>
                  </a:lnTo>
                  <a:lnTo>
                    <a:pt x="1539" y="526"/>
                  </a:lnTo>
                  <a:lnTo>
                    <a:pt x="1543" y="538"/>
                  </a:lnTo>
                  <a:lnTo>
                    <a:pt x="1547" y="551"/>
                  </a:lnTo>
                  <a:lnTo>
                    <a:pt x="1551" y="564"/>
                  </a:lnTo>
                  <a:lnTo>
                    <a:pt x="1553" y="578"/>
                  </a:lnTo>
                  <a:lnTo>
                    <a:pt x="1555" y="592"/>
                  </a:lnTo>
                  <a:lnTo>
                    <a:pt x="1556" y="607"/>
                  </a:lnTo>
                  <a:lnTo>
                    <a:pt x="1556" y="623"/>
                  </a:lnTo>
                  <a:lnTo>
                    <a:pt x="1556" y="623"/>
                  </a:lnTo>
                  <a:lnTo>
                    <a:pt x="1555" y="642"/>
                  </a:lnTo>
                  <a:lnTo>
                    <a:pt x="1554" y="661"/>
                  </a:lnTo>
                  <a:lnTo>
                    <a:pt x="1551" y="680"/>
                  </a:lnTo>
                  <a:lnTo>
                    <a:pt x="1547" y="696"/>
                  </a:lnTo>
                  <a:lnTo>
                    <a:pt x="1542" y="713"/>
                  </a:lnTo>
                  <a:lnTo>
                    <a:pt x="1537" y="728"/>
                  </a:lnTo>
                  <a:lnTo>
                    <a:pt x="1530" y="742"/>
                  </a:lnTo>
                  <a:lnTo>
                    <a:pt x="1523" y="756"/>
                  </a:lnTo>
                  <a:lnTo>
                    <a:pt x="1515" y="770"/>
                  </a:lnTo>
                  <a:lnTo>
                    <a:pt x="1506" y="782"/>
                  </a:lnTo>
                  <a:lnTo>
                    <a:pt x="1496" y="793"/>
                  </a:lnTo>
                  <a:lnTo>
                    <a:pt x="1486" y="804"/>
                  </a:lnTo>
                  <a:lnTo>
                    <a:pt x="1476" y="814"/>
                  </a:lnTo>
                  <a:lnTo>
                    <a:pt x="1464" y="823"/>
                  </a:lnTo>
                  <a:lnTo>
                    <a:pt x="1452" y="832"/>
                  </a:lnTo>
                  <a:lnTo>
                    <a:pt x="1440" y="840"/>
                  </a:lnTo>
                  <a:lnTo>
                    <a:pt x="1427" y="848"/>
                  </a:lnTo>
                  <a:lnTo>
                    <a:pt x="1413" y="854"/>
                  </a:lnTo>
                  <a:lnTo>
                    <a:pt x="1401" y="861"/>
                  </a:lnTo>
                  <a:lnTo>
                    <a:pt x="1387" y="867"/>
                  </a:lnTo>
                  <a:lnTo>
                    <a:pt x="1359" y="877"/>
                  </a:lnTo>
                  <a:lnTo>
                    <a:pt x="1330" y="884"/>
                  </a:lnTo>
                  <a:lnTo>
                    <a:pt x="1301" y="891"/>
                  </a:lnTo>
                  <a:lnTo>
                    <a:pt x="1272" y="894"/>
                  </a:lnTo>
                  <a:lnTo>
                    <a:pt x="1244" y="896"/>
                  </a:lnTo>
                  <a:lnTo>
                    <a:pt x="1217" y="897"/>
                  </a:lnTo>
                  <a:lnTo>
                    <a:pt x="1217" y="897"/>
                  </a:lnTo>
                  <a:lnTo>
                    <a:pt x="1198" y="897"/>
                  </a:lnTo>
                  <a:lnTo>
                    <a:pt x="1176" y="895"/>
                  </a:lnTo>
                  <a:lnTo>
                    <a:pt x="1151" y="892"/>
                  </a:lnTo>
                  <a:lnTo>
                    <a:pt x="1124" y="888"/>
                  </a:lnTo>
                  <a:lnTo>
                    <a:pt x="1096" y="882"/>
                  </a:lnTo>
                  <a:lnTo>
                    <a:pt x="1067" y="875"/>
                  </a:lnTo>
                  <a:lnTo>
                    <a:pt x="1038" y="865"/>
                  </a:lnTo>
                  <a:lnTo>
                    <a:pt x="1010" y="853"/>
                  </a:lnTo>
                  <a:lnTo>
                    <a:pt x="997" y="848"/>
                  </a:lnTo>
                  <a:lnTo>
                    <a:pt x="984" y="840"/>
                  </a:lnTo>
                  <a:lnTo>
                    <a:pt x="971" y="833"/>
                  </a:lnTo>
                  <a:lnTo>
                    <a:pt x="958" y="825"/>
                  </a:lnTo>
                  <a:lnTo>
                    <a:pt x="946" y="817"/>
                  </a:lnTo>
                  <a:lnTo>
                    <a:pt x="934" y="807"/>
                  </a:lnTo>
                  <a:lnTo>
                    <a:pt x="925" y="798"/>
                  </a:lnTo>
                  <a:lnTo>
                    <a:pt x="915" y="787"/>
                  </a:lnTo>
                  <a:lnTo>
                    <a:pt x="905" y="776"/>
                  </a:lnTo>
                  <a:lnTo>
                    <a:pt x="898" y="764"/>
                  </a:lnTo>
                  <a:lnTo>
                    <a:pt x="891" y="752"/>
                  </a:lnTo>
                  <a:lnTo>
                    <a:pt x="885" y="739"/>
                  </a:lnTo>
                  <a:lnTo>
                    <a:pt x="881" y="725"/>
                  </a:lnTo>
                  <a:lnTo>
                    <a:pt x="878" y="710"/>
                  </a:lnTo>
                  <a:lnTo>
                    <a:pt x="875" y="695"/>
                  </a:lnTo>
                  <a:lnTo>
                    <a:pt x="874" y="679"/>
                  </a:lnTo>
                  <a:lnTo>
                    <a:pt x="874" y="679"/>
                  </a:lnTo>
                  <a:lnTo>
                    <a:pt x="874" y="670"/>
                  </a:lnTo>
                  <a:lnTo>
                    <a:pt x="875" y="661"/>
                  </a:lnTo>
                  <a:lnTo>
                    <a:pt x="878" y="653"/>
                  </a:lnTo>
                  <a:lnTo>
                    <a:pt x="880" y="645"/>
                  </a:lnTo>
                  <a:lnTo>
                    <a:pt x="883" y="638"/>
                  </a:lnTo>
                  <a:lnTo>
                    <a:pt x="886" y="630"/>
                  </a:lnTo>
                  <a:lnTo>
                    <a:pt x="890" y="624"/>
                  </a:lnTo>
                  <a:lnTo>
                    <a:pt x="896" y="618"/>
                  </a:lnTo>
                  <a:lnTo>
                    <a:pt x="900" y="612"/>
                  </a:lnTo>
                  <a:lnTo>
                    <a:pt x="907" y="608"/>
                  </a:lnTo>
                  <a:lnTo>
                    <a:pt x="913" y="604"/>
                  </a:lnTo>
                  <a:lnTo>
                    <a:pt x="919" y="599"/>
                  </a:lnTo>
                  <a:lnTo>
                    <a:pt x="927" y="597"/>
                  </a:lnTo>
                  <a:lnTo>
                    <a:pt x="934" y="595"/>
                  </a:lnTo>
                  <a:lnTo>
                    <a:pt x="943" y="593"/>
                  </a:lnTo>
                  <a:lnTo>
                    <a:pt x="952" y="593"/>
                  </a:lnTo>
                  <a:lnTo>
                    <a:pt x="952" y="593"/>
                  </a:lnTo>
                  <a:lnTo>
                    <a:pt x="961" y="593"/>
                  </a:lnTo>
                  <a:lnTo>
                    <a:pt x="970" y="595"/>
                  </a:lnTo>
                  <a:lnTo>
                    <a:pt x="978" y="597"/>
                  </a:lnTo>
                  <a:lnTo>
                    <a:pt x="986" y="599"/>
                  </a:lnTo>
                  <a:lnTo>
                    <a:pt x="992" y="604"/>
                  </a:lnTo>
                  <a:lnTo>
                    <a:pt x="999" y="608"/>
                  </a:lnTo>
                  <a:lnTo>
                    <a:pt x="1004" y="612"/>
                  </a:lnTo>
                  <a:lnTo>
                    <a:pt x="1010" y="618"/>
                  </a:lnTo>
                  <a:lnTo>
                    <a:pt x="1020" y="629"/>
                  </a:lnTo>
                  <a:lnTo>
                    <a:pt x="1030" y="643"/>
                  </a:lnTo>
                  <a:lnTo>
                    <a:pt x="1050" y="672"/>
                  </a:lnTo>
                  <a:lnTo>
                    <a:pt x="1061" y="687"/>
                  </a:lnTo>
                  <a:lnTo>
                    <a:pt x="1074" y="701"/>
                  </a:lnTo>
                  <a:lnTo>
                    <a:pt x="1081" y="709"/>
                  </a:lnTo>
                  <a:lnTo>
                    <a:pt x="1090" y="715"/>
                  </a:lnTo>
                  <a:lnTo>
                    <a:pt x="1098" y="720"/>
                  </a:lnTo>
                  <a:lnTo>
                    <a:pt x="1108" y="727"/>
                  </a:lnTo>
                  <a:lnTo>
                    <a:pt x="1118" y="732"/>
                  </a:lnTo>
                  <a:lnTo>
                    <a:pt x="1129" y="737"/>
                  </a:lnTo>
                  <a:lnTo>
                    <a:pt x="1142" y="741"/>
                  </a:lnTo>
                  <a:lnTo>
                    <a:pt x="1155" y="745"/>
                  </a:lnTo>
                  <a:lnTo>
                    <a:pt x="1170" y="747"/>
                  </a:lnTo>
                  <a:lnTo>
                    <a:pt x="1186" y="749"/>
                  </a:lnTo>
                  <a:lnTo>
                    <a:pt x="1203" y="752"/>
                  </a:lnTo>
                  <a:lnTo>
                    <a:pt x="1222" y="752"/>
                  </a:lnTo>
                  <a:lnTo>
                    <a:pt x="1222" y="752"/>
                  </a:lnTo>
                  <a:lnTo>
                    <a:pt x="1244" y="750"/>
                  </a:lnTo>
                  <a:lnTo>
                    <a:pt x="1271" y="747"/>
                  </a:lnTo>
                  <a:lnTo>
                    <a:pt x="1284" y="745"/>
                  </a:lnTo>
                  <a:lnTo>
                    <a:pt x="1298" y="742"/>
                  </a:lnTo>
                  <a:lnTo>
                    <a:pt x="1311" y="737"/>
                  </a:lnTo>
                  <a:lnTo>
                    <a:pt x="1324" y="731"/>
                  </a:lnTo>
                  <a:lnTo>
                    <a:pt x="1336" y="726"/>
                  </a:lnTo>
                  <a:lnTo>
                    <a:pt x="1348" y="718"/>
                  </a:lnTo>
                  <a:lnTo>
                    <a:pt x="1358" y="709"/>
                  </a:lnTo>
                  <a:lnTo>
                    <a:pt x="1367" y="699"/>
                  </a:lnTo>
                  <a:lnTo>
                    <a:pt x="1374" y="687"/>
                  </a:lnTo>
                  <a:lnTo>
                    <a:pt x="1380" y="674"/>
                  </a:lnTo>
                  <a:lnTo>
                    <a:pt x="1383" y="660"/>
                  </a:lnTo>
                  <a:lnTo>
                    <a:pt x="1385" y="644"/>
                  </a:lnTo>
                  <a:lnTo>
                    <a:pt x="1385" y="644"/>
                  </a:lnTo>
                  <a:lnTo>
                    <a:pt x="1383" y="636"/>
                  </a:lnTo>
                  <a:lnTo>
                    <a:pt x="1382" y="627"/>
                  </a:lnTo>
                  <a:lnTo>
                    <a:pt x="1379" y="620"/>
                  </a:lnTo>
                  <a:lnTo>
                    <a:pt x="1375" y="611"/>
                  </a:lnTo>
                  <a:lnTo>
                    <a:pt x="1370" y="604"/>
                  </a:lnTo>
                  <a:lnTo>
                    <a:pt x="1363" y="597"/>
                  </a:lnTo>
                  <a:lnTo>
                    <a:pt x="1356" y="590"/>
                  </a:lnTo>
                  <a:lnTo>
                    <a:pt x="1348" y="583"/>
                  </a:lnTo>
                  <a:lnTo>
                    <a:pt x="1331" y="570"/>
                  </a:lnTo>
                  <a:lnTo>
                    <a:pt x="1311" y="560"/>
                  </a:lnTo>
                  <a:lnTo>
                    <a:pt x="1290" y="549"/>
                  </a:lnTo>
                  <a:lnTo>
                    <a:pt x="1269" y="540"/>
                  </a:lnTo>
                  <a:lnTo>
                    <a:pt x="1246" y="533"/>
                  </a:lnTo>
                  <a:lnTo>
                    <a:pt x="1225" y="525"/>
                  </a:lnTo>
                  <a:lnTo>
                    <a:pt x="1187" y="516"/>
                  </a:lnTo>
                  <a:lnTo>
                    <a:pt x="1161" y="509"/>
                  </a:lnTo>
                  <a:lnTo>
                    <a:pt x="1149" y="507"/>
                  </a:lnTo>
                  <a:lnTo>
                    <a:pt x="1149" y="507"/>
                  </a:lnTo>
                  <a:lnTo>
                    <a:pt x="1126" y="503"/>
                  </a:lnTo>
                  <a:lnTo>
                    <a:pt x="1103" y="497"/>
                  </a:lnTo>
                  <a:lnTo>
                    <a:pt x="1078" y="491"/>
                  </a:lnTo>
                  <a:lnTo>
                    <a:pt x="1054" y="482"/>
                  </a:lnTo>
                  <a:lnTo>
                    <a:pt x="1031" y="473"/>
                  </a:lnTo>
                  <a:lnTo>
                    <a:pt x="1006" y="462"/>
                  </a:lnTo>
                  <a:lnTo>
                    <a:pt x="983" y="451"/>
                  </a:lnTo>
                  <a:lnTo>
                    <a:pt x="960" y="439"/>
                  </a:lnTo>
                  <a:lnTo>
                    <a:pt x="960" y="439"/>
                  </a:lnTo>
                  <a:lnTo>
                    <a:pt x="946" y="430"/>
                  </a:lnTo>
                  <a:lnTo>
                    <a:pt x="933" y="419"/>
                  </a:lnTo>
                  <a:lnTo>
                    <a:pt x="922" y="407"/>
                  </a:lnTo>
                  <a:lnTo>
                    <a:pt x="911" y="395"/>
                  </a:lnTo>
                  <a:lnTo>
                    <a:pt x="901" y="382"/>
                  </a:lnTo>
                  <a:lnTo>
                    <a:pt x="894" y="369"/>
                  </a:lnTo>
                  <a:lnTo>
                    <a:pt x="887" y="356"/>
                  </a:lnTo>
                  <a:lnTo>
                    <a:pt x="883" y="344"/>
                  </a:lnTo>
                  <a:lnTo>
                    <a:pt x="883" y="344"/>
                  </a:lnTo>
                  <a:lnTo>
                    <a:pt x="882" y="333"/>
                  </a:lnTo>
                  <a:lnTo>
                    <a:pt x="879" y="323"/>
                  </a:lnTo>
                  <a:lnTo>
                    <a:pt x="875" y="313"/>
                  </a:lnTo>
                  <a:lnTo>
                    <a:pt x="874" y="306"/>
                  </a:lnTo>
                  <a:lnTo>
                    <a:pt x="874" y="203"/>
                  </a:lnTo>
                  <a:lnTo>
                    <a:pt x="874" y="203"/>
                  </a:lnTo>
                  <a:lnTo>
                    <a:pt x="878" y="186"/>
                  </a:lnTo>
                  <a:lnTo>
                    <a:pt x="882" y="171"/>
                  </a:lnTo>
                  <a:lnTo>
                    <a:pt x="887" y="156"/>
                  </a:lnTo>
                  <a:lnTo>
                    <a:pt x="893" y="142"/>
                  </a:lnTo>
                  <a:lnTo>
                    <a:pt x="899" y="128"/>
                  </a:lnTo>
                  <a:lnTo>
                    <a:pt x="907" y="116"/>
                  </a:lnTo>
                  <a:lnTo>
                    <a:pt x="914" y="104"/>
                  </a:lnTo>
                  <a:lnTo>
                    <a:pt x="923" y="93"/>
                  </a:lnTo>
                  <a:lnTo>
                    <a:pt x="931" y="84"/>
                  </a:lnTo>
                  <a:lnTo>
                    <a:pt x="940" y="74"/>
                  </a:lnTo>
                  <a:lnTo>
                    <a:pt x="949" y="65"/>
                  </a:lnTo>
                  <a:lnTo>
                    <a:pt x="959" y="58"/>
                  </a:lnTo>
                  <a:lnTo>
                    <a:pt x="970" y="50"/>
                  </a:lnTo>
                  <a:lnTo>
                    <a:pt x="980" y="44"/>
                  </a:lnTo>
                  <a:lnTo>
                    <a:pt x="1003" y="32"/>
                  </a:lnTo>
                  <a:lnTo>
                    <a:pt x="1025" y="24"/>
                  </a:lnTo>
                  <a:lnTo>
                    <a:pt x="1049" y="16"/>
                  </a:lnTo>
                  <a:lnTo>
                    <a:pt x="1074" y="11"/>
                  </a:lnTo>
                  <a:lnTo>
                    <a:pt x="1098" y="7"/>
                  </a:lnTo>
                  <a:lnTo>
                    <a:pt x="1122" y="4"/>
                  </a:lnTo>
                  <a:lnTo>
                    <a:pt x="1147" y="2"/>
                  </a:lnTo>
                  <a:lnTo>
                    <a:pt x="1169" y="1"/>
                  </a:lnTo>
                  <a:lnTo>
                    <a:pt x="1192" y="1"/>
                  </a:lnTo>
                  <a:lnTo>
                    <a:pt x="1192" y="1"/>
                  </a:lnTo>
                  <a:lnTo>
                    <a:pt x="1209" y="0"/>
                  </a:lnTo>
                  <a:lnTo>
                    <a:pt x="1238" y="0"/>
                  </a:lnTo>
                  <a:lnTo>
                    <a:pt x="1253" y="0"/>
                  </a:lnTo>
                  <a:lnTo>
                    <a:pt x="1270" y="1"/>
                  </a:lnTo>
                  <a:lnTo>
                    <a:pt x="1285" y="3"/>
                  </a:lnTo>
                  <a:lnTo>
                    <a:pt x="1299" y="5"/>
                  </a:lnTo>
                  <a:lnTo>
                    <a:pt x="1299" y="5"/>
                  </a:lnTo>
                  <a:close/>
                  <a:moveTo>
                    <a:pt x="266" y="151"/>
                  </a:moveTo>
                  <a:lnTo>
                    <a:pt x="266" y="151"/>
                  </a:lnTo>
                  <a:lnTo>
                    <a:pt x="313" y="231"/>
                  </a:lnTo>
                  <a:lnTo>
                    <a:pt x="360" y="310"/>
                  </a:lnTo>
                  <a:lnTo>
                    <a:pt x="360" y="310"/>
                  </a:lnTo>
                  <a:lnTo>
                    <a:pt x="405" y="382"/>
                  </a:lnTo>
                  <a:lnTo>
                    <a:pt x="450" y="456"/>
                  </a:lnTo>
                  <a:lnTo>
                    <a:pt x="540" y="606"/>
                  </a:lnTo>
                  <a:lnTo>
                    <a:pt x="544" y="78"/>
                  </a:lnTo>
                  <a:lnTo>
                    <a:pt x="544" y="78"/>
                  </a:lnTo>
                  <a:lnTo>
                    <a:pt x="546" y="65"/>
                  </a:lnTo>
                  <a:lnTo>
                    <a:pt x="549" y="54"/>
                  </a:lnTo>
                  <a:lnTo>
                    <a:pt x="552" y="44"/>
                  </a:lnTo>
                  <a:lnTo>
                    <a:pt x="555" y="35"/>
                  </a:lnTo>
                  <a:lnTo>
                    <a:pt x="558" y="28"/>
                  </a:lnTo>
                  <a:lnTo>
                    <a:pt x="562" y="22"/>
                  </a:lnTo>
                  <a:lnTo>
                    <a:pt x="568" y="16"/>
                  </a:lnTo>
                  <a:lnTo>
                    <a:pt x="573" y="12"/>
                  </a:lnTo>
                  <a:lnTo>
                    <a:pt x="579" y="9"/>
                  </a:lnTo>
                  <a:lnTo>
                    <a:pt x="584" y="7"/>
                  </a:lnTo>
                  <a:lnTo>
                    <a:pt x="591" y="4"/>
                  </a:lnTo>
                  <a:lnTo>
                    <a:pt x="598" y="3"/>
                  </a:lnTo>
                  <a:lnTo>
                    <a:pt x="613" y="1"/>
                  </a:lnTo>
                  <a:lnTo>
                    <a:pt x="630" y="1"/>
                  </a:lnTo>
                  <a:lnTo>
                    <a:pt x="630" y="1"/>
                  </a:lnTo>
                  <a:lnTo>
                    <a:pt x="641" y="1"/>
                  </a:lnTo>
                  <a:lnTo>
                    <a:pt x="650" y="2"/>
                  </a:lnTo>
                  <a:lnTo>
                    <a:pt x="659" y="4"/>
                  </a:lnTo>
                  <a:lnTo>
                    <a:pt x="667" y="7"/>
                  </a:lnTo>
                  <a:lnTo>
                    <a:pt x="676" y="10"/>
                  </a:lnTo>
                  <a:lnTo>
                    <a:pt x="682" y="13"/>
                  </a:lnTo>
                  <a:lnTo>
                    <a:pt x="690" y="17"/>
                  </a:lnTo>
                  <a:lnTo>
                    <a:pt x="696" y="23"/>
                  </a:lnTo>
                  <a:lnTo>
                    <a:pt x="702" y="28"/>
                  </a:lnTo>
                  <a:lnTo>
                    <a:pt x="706" y="34"/>
                  </a:lnTo>
                  <a:lnTo>
                    <a:pt x="710" y="41"/>
                  </a:lnTo>
                  <a:lnTo>
                    <a:pt x="714" y="48"/>
                  </a:lnTo>
                  <a:lnTo>
                    <a:pt x="717" y="56"/>
                  </a:lnTo>
                  <a:lnTo>
                    <a:pt x="719" y="64"/>
                  </a:lnTo>
                  <a:lnTo>
                    <a:pt x="720" y="73"/>
                  </a:lnTo>
                  <a:lnTo>
                    <a:pt x="720" y="83"/>
                  </a:lnTo>
                  <a:lnTo>
                    <a:pt x="720" y="790"/>
                  </a:lnTo>
                  <a:lnTo>
                    <a:pt x="720" y="790"/>
                  </a:lnTo>
                  <a:lnTo>
                    <a:pt x="718" y="806"/>
                  </a:lnTo>
                  <a:lnTo>
                    <a:pt x="716" y="820"/>
                  </a:lnTo>
                  <a:lnTo>
                    <a:pt x="713" y="833"/>
                  </a:lnTo>
                  <a:lnTo>
                    <a:pt x="708" y="845"/>
                  </a:lnTo>
                  <a:lnTo>
                    <a:pt x="704" y="854"/>
                  </a:lnTo>
                  <a:lnTo>
                    <a:pt x="699" y="864"/>
                  </a:lnTo>
                  <a:lnTo>
                    <a:pt x="692" y="872"/>
                  </a:lnTo>
                  <a:lnTo>
                    <a:pt x="687" y="877"/>
                  </a:lnTo>
                  <a:lnTo>
                    <a:pt x="679" y="882"/>
                  </a:lnTo>
                  <a:lnTo>
                    <a:pt x="672" y="888"/>
                  </a:lnTo>
                  <a:lnTo>
                    <a:pt x="664" y="891"/>
                  </a:lnTo>
                  <a:lnTo>
                    <a:pt x="656" y="893"/>
                  </a:lnTo>
                  <a:lnTo>
                    <a:pt x="646" y="895"/>
                  </a:lnTo>
                  <a:lnTo>
                    <a:pt x="637" y="896"/>
                  </a:lnTo>
                  <a:lnTo>
                    <a:pt x="617" y="897"/>
                  </a:lnTo>
                  <a:lnTo>
                    <a:pt x="617" y="897"/>
                  </a:lnTo>
                  <a:lnTo>
                    <a:pt x="605" y="897"/>
                  </a:lnTo>
                  <a:lnTo>
                    <a:pt x="594" y="895"/>
                  </a:lnTo>
                  <a:lnTo>
                    <a:pt x="582" y="893"/>
                  </a:lnTo>
                  <a:lnTo>
                    <a:pt x="571" y="889"/>
                  </a:lnTo>
                  <a:lnTo>
                    <a:pt x="560" y="884"/>
                  </a:lnTo>
                  <a:lnTo>
                    <a:pt x="551" y="880"/>
                  </a:lnTo>
                  <a:lnTo>
                    <a:pt x="541" y="874"/>
                  </a:lnTo>
                  <a:lnTo>
                    <a:pt x="532" y="867"/>
                  </a:lnTo>
                  <a:lnTo>
                    <a:pt x="523" y="860"/>
                  </a:lnTo>
                  <a:lnTo>
                    <a:pt x="514" y="852"/>
                  </a:lnTo>
                  <a:lnTo>
                    <a:pt x="498" y="834"/>
                  </a:lnTo>
                  <a:lnTo>
                    <a:pt x="483" y="815"/>
                  </a:lnTo>
                  <a:lnTo>
                    <a:pt x="470" y="794"/>
                  </a:lnTo>
                  <a:lnTo>
                    <a:pt x="456" y="773"/>
                  </a:lnTo>
                  <a:lnTo>
                    <a:pt x="445" y="750"/>
                  </a:lnTo>
                  <a:lnTo>
                    <a:pt x="421" y="705"/>
                  </a:lnTo>
                  <a:lnTo>
                    <a:pt x="400" y="664"/>
                  </a:lnTo>
                  <a:lnTo>
                    <a:pt x="388" y="644"/>
                  </a:lnTo>
                  <a:lnTo>
                    <a:pt x="377" y="627"/>
                  </a:lnTo>
                  <a:lnTo>
                    <a:pt x="377" y="627"/>
                  </a:lnTo>
                  <a:lnTo>
                    <a:pt x="350" y="586"/>
                  </a:lnTo>
                  <a:lnTo>
                    <a:pt x="326" y="546"/>
                  </a:lnTo>
                  <a:lnTo>
                    <a:pt x="301" y="504"/>
                  </a:lnTo>
                  <a:lnTo>
                    <a:pt x="277" y="461"/>
                  </a:lnTo>
                  <a:lnTo>
                    <a:pt x="229" y="377"/>
                  </a:lnTo>
                  <a:lnTo>
                    <a:pt x="204" y="335"/>
                  </a:lnTo>
                  <a:lnTo>
                    <a:pt x="180" y="293"/>
                  </a:lnTo>
                  <a:lnTo>
                    <a:pt x="176" y="790"/>
                  </a:lnTo>
                  <a:lnTo>
                    <a:pt x="176" y="790"/>
                  </a:lnTo>
                  <a:lnTo>
                    <a:pt x="171" y="815"/>
                  </a:lnTo>
                  <a:lnTo>
                    <a:pt x="166" y="836"/>
                  </a:lnTo>
                  <a:lnTo>
                    <a:pt x="159" y="854"/>
                  </a:lnTo>
                  <a:lnTo>
                    <a:pt x="156" y="862"/>
                  </a:lnTo>
                  <a:lnTo>
                    <a:pt x="152" y="869"/>
                  </a:lnTo>
                  <a:lnTo>
                    <a:pt x="147" y="876"/>
                  </a:lnTo>
                  <a:lnTo>
                    <a:pt x="141" y="881"/>
                  </a:lnTo>
                  <a:lnTo>
                    <a:pt x="134" y="887"/>
                  </a:lnTo>
                  <a:lnTo>
                    <a:pt x="126" y="890"/>
                  </a:lnTo>
                  <a:lnTo>
                    <a:pt x="118" y="893"/>
                  </a:lnTo>
                  <a:lnTo>
                    <a:pt x="108" y="895"/>
                  </a:lnTo>
                  <a:lnTo>
                    <a:pt x="97" y="897"/>
                  </a:lnTo>
                  <a:lnTo>
                    <a:pt x="86" y="897"/>
                  </a:lnTo>
                  <a:lnTo>
                    <a:pt x="86" y="897"/>
                  </a:lnTo>
                  <a:lnTo>
                    <a:pt x="74" y="896"/>
                  </a:lnTo>
                  <a:lnTo>
                    <a:pt x="58" y="893"/>
                  </a:lnTo>
                  <a:lnTo>
                    <a:pt x="50" y="891"/>
                  </a:lnTo>
                  <a:lnTo>
                    <a:pt x="43" y="889"/>
                  </a:lnTo>
                  <a:lnTo>
                    <a:pt x="35" y="884"/>
                  </a:lnTo>
                  <a:lnTo>
                    <a:pt x="30" y="880"/>
                  </a:lnTo>
                  <a:lnTo>
                    <a:pt x="30" y="880"/>
                  </a:lnTo>
                  <a:lnTo>
                    <a:pt x="23" y="875"/>
                  </a:lnTo>
                  <a:lnTo>
                    <a:pt x="18" y="868"/>
                  </a:lnTo>
                  <a:lnTo>
                    <a:pt x="13" y="862"/>
                  </a:lnTo>
                  <a:lnTo>
                    <a:pt x="8" y="854"/>
                  </a:lnTo>
                  <a:lnTo>
                    <a:pt x="2" y="843"/>
                  </a:lnTo>
                  <a:lnTo>
                    <a:pt x="1" y="837"/>
                  </a:lnTo>
                  <a:lnTo>
                    <a:pt x="0" y="83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3" y="65"/>
                  </a:lnTo>
                  <a:lnTo>
                    <a:pt x="6" y="54"/>
                  </a:lnTo>
                  <a:lnTo>
                    <a:pt x="9" y="44"/>
                  </a:lnTo>
                  <a:lnTo>
                    <a:pt x="14" y="35"/>
                  </a:lnTo>
                  <a:lnTo>
                    <a:pt x="19" y="28"/>
                  </a:lnTo>
                  <a:lnTo>
                    <a:pt x="24" y="22"/>
                  </a:lnTo>
                  <a:lnTo>
                    <a:pt x="30" y="16"/>
                  </a:lnTo>
                  <a:lnTo>
                    <a:pt x="36" y="12"/>
                  </a:lnTo>
                  <a:lnTo>
                    <a:pt x="42" y="9"/>
                  </a:lnTo>
                  <a:lnTo>
                    <a:pt x="49" y="7"/>
                  </a:lnTo>
                  <a:lnTo>
                    <a:pt x="56" y="4"/>
                  </a:lnTo>
                  <a:lnTo>
                    <a:pt x="63" y="3"/>
                  </a:lnTo>
                  <a:lnTo>
                    <a:pt x="78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109" y="2"/>
                  </a:lnTo>
                  <a:lnTo>
                    <a:pt x="122" y="3"/>
                  </a:lnTo>
                  <a:lnTo>
                    <a:pt x="135" y="7"/>
                  </a:lnTo>
                  <a:lnTo>
                    <a:pt x="147" y="11"/>
                  </a:lnTo>
                  <a:lnTo>
                    <a:pt x="158" y="16"/>
                  </a:lnTo>
                  <a:lnTo>
                    <a:pt x="168" y="23"/>
                  </a:lnTo>
                  <a:lnTo>
                    <a:pt x="179" y="30"/>
                  </a:lnTo>
                  <a:lnTo>
                    <a:pt x="188" y="39"/>
                  </a:lnTo>
                  <a:lnTo>
                    <a:pt x="197" y="49"/>
                  </a:lnTo>
                  <a:lnTo>
                    <a:pt x="207" y="60"/>
                  </a:lnTo>
                  <a:lnTo>
                    <a:pt x="225" y="86"/>
                  </a:lnTo>
                  <a:lnTo>
                    <a:pt x="244" y="117"/>
                  </a:lnTo>
                  <a:lnTo>
                    <a:pt x="266" y="151"/>
                  </a:lnTo>
                  <a:lnTo>
                    <a:pt x="266" y="151"/>
                  </a:lnTo>
                  <a:close/>
                </a:path>
              </a:pathLst>
            </a:custGeom>
            <a:solidFill>
              <a:srgbClr val="008BC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751138" y="1290639"/>
              <a:ext cx="203200" cy="100012"/>
            </a:xfrm>
            <a:custGeom>
              <a:avLst/>
              <a:gdLst>
                <a:gd name="T0" fmla="*/ 381 w 514"/>
                <a:gd name="T1" fmla="*/ 68 h 253"/>
                <a:gd name="T2" fmla="*/ 387 w 514"/>
                <a:gd name="T3" fmla="*/ 89 h 253"/>
                <a:gd name="T4" fmla="*/ 391 w 514"/>
                <a:gd name="T5" fmla="*/ 97 h 253"/>
                <a:gd name="T6" fmla="*/ 399 w 514"/>
                <a:gd name="T7" fmla="*/ 103 h 253"/>
                <a:gd name="T8" fmla="*/ 411 w 514"/>
                <a:gd name="T9" fmla="*/ 108 h 253"/>
                <a:gd name="T10" fmla="*/ 455 w 514"/>
                <a:gd name="T11" fmla="*/ 121 h 253"/>
                <a:gd name="T12" fmla="*/ 499 w 514"/>
                <a:gd name="T13" fmla="*/ 133 h 253"/>
                <a:gd name="T14" fmla="*/ 514 w 514"/>
                <a:gd name="T15" fmla="*/ 137 h 253"/>
                <a:gd name="T16" fmla="*/ 481 w 514"/>
                <a:gd name="T17" fmla="*/ 164 h 253"/>
                <a:gd name="T18" fmla="*/ 445 w 514"/>
                <a:gd name="T19" fmla="*/ 187 h 253"/>
                <a:gd name="T20" fmla="*/ 406 w 514"/>
                <a:gd name="T21" fmla="*/ 208 h 253"/>
                <a:gd name="T22" fmla="*/ 366 w 514"/>
                <a:gd name="T23" fmla="*/ 224 h 253"/>
                <a:gd name="T24" fmla="*/ 326 w 514"/>
                <a:gd name="T25" fmla="*/ 237 h 253"/>
                <a:gd name="T26" fmla="*/ 286 w 514"/>
                <a:gd name="T27" fmla="*/ 245 h 253"/>
                <a:gd name="T28" fmla="*/ 249 w 514"/>
                <a:gd name="T29" fmla="*/ 250 h 253"/>
                <a:gd name="T30" fmla="*/ 214 w 514"/>
                <a:gd name="T31" fmla="*/ 253 h 253"/>
                <a:gd name="T32" fmla="*/ 192 w 514"/>
                <a:gd name="T33" fmla="*/ 252 h 253"/>
                <a:gd name="T34" fmla="*/ 135 w 514"/>
                <a:gd name="T35" fmla="*/ 242 h 253"/>
                <a:gd name="T36" fmla="*/ 73 w 514"/>
                <a:gd name="T37" fmla="*/ 226 h 253"/>
                <a:gd name="T38" fmla="*/ 34 w 514"/>
                <a:gd name="T39" fmla="*/ 212 h 253"/>
                <a:gd name="T40" fmla="*/ 15 w 514"/>
                <a:gd name="T41" fmla="*/ 202 h 253"/>
                <a:gd name="T42" fmla="*/ 8 w 514"/>
                <a:gd name="T43" fmla="*/ 197 h 253"/>
                <a:gd name="T44" fmla="*/ 3 w 514"/>
                <a:gd name="T45" fmla="*/ 171 h 253"/>
                <a:gd name="T46" fmla="*/ 0 w 514"/>
                <a:gd name="T47" fmla="*/ 150 h 253"/>
                <a:gd name="T48" fmla="*/ 0 w 514"/>
                <a:gd name="T49" fmla="*/ 68 h 253"/>
                <a:gd name="T50" fmla="*/ 82 w 514"/>
                <a:gd name="T51" fmla="*/ 22 h 253"/>
                <a:gd name="T52" fmla="*/ 98 w 514"/>
                <a:gd name="T53" fmla="*/ 17 h 253"/>
                <a:gd name="T54" fmla="*/ 106 w 514"/>
                <a:gd name="T55" fmla="*/ 18 h 253"/>
                <a:gd name="T56" fmla="*/ 140 w 514"/>
                <a:gd name="T57" fmla="*/ 32 h 253"/>
                <a:gd name="T58" fmla="*/ 174 w 514"/>
                <a:gd name="T59" fmla="*/ 42 h 253"/>
                <a:gd name="T60" fmla="*/ 204 w 514"/>
                <a:gd name="T61" fmla="*/ 47 h 253"/>
                <a:gd name="T62" fmla="*/ 214 w 514"/>
                <a:gd name="T63" fmla="*/ 47 h 253"/>
                <a:gd name="T64" fmla="*/ 253 w 514"/>
                <a:gd name="T65" fmla="*/ 42 h 253"/>
                <a:gd name="T66" fmla="*/ 287 w 514"/>
                <a:gd name="T67" fmla="*/ 33 h 253"/>
                <a:gd name="T68" fmla="*/ 347 w 514"/>
                <a:gd name="T69" fmla="*/ 9 h 253"/>
                <a:gd name="T70" fmla="*/ 373 w 514"/>
                <a:gd name="T71" fmla="*/ 0 h 253"/>
                <a:gd name="T72" fmla="*/ 380 w 514"/>
                <a:gd name="T73" fmla="*/ 51 h 253"/>
                <a:gd name="T74" fmla="*/ 381 w 514"/>
                <a:gd name="T75" fmla="*/ 6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4" h="253">
                  <a:moveTo>
                    <a:pt x="381" y="68"/>
                  </a:moveTo>
                  <a:lnTo>
                    <a:pt x="381" y="68"/>
                  </a:lnTo>
                  <a:lnTo>
                    <a:pt x="385" y="78"/>
                  </a:lnTo>
                  <a:lnTo>
                    <a:pt x="387" y="89"/>
                  </a:lnTo>
                  <a:lnTo>
                    <a:pt x="389" y="93"/>
                  </a:lnTo>
                  <a:lnTo>
                    <a:pt x="391" y="97"/>
                  </a:lnTo>
                  <a:lnTo>
                    <a:pt x="394" y="100"/>
                  </a:lnTo>
                  <a:lnTo>
                    <a:pt x="399" y="103"/>
                  </a:lnTo>
                  <a:lnTo>
                    <a:pt x="399" y="103"/>
                  </a:lnTo>
                  <a:lnTo>
                    <a:pt x="411" y="108"/>
                  </a:lnTo>
                  <a:lnTo>
                    <a:pt x="425" y="113"/>
                  </a:lnTo>
                  <a:lnTo>
                    <a:pt x="455" y="121"/>
                  </a:lnTo>
                  <a:lnTo>
                    <a:pt x="484" y="128"/>
                  </a:lnTo>
                  <a:lnTo>
                    <a:pt x="499" y="133"/>
                  </a:lnTo>
                  <a:lnTo>
                    <a:pt x="514" y="137"/>
                  </a:lnTo>
                  <a:lnTo>
                    <a:pt x="514" y="137"/>
                  </a:lnTo>
                  <a:lnTo>
                    <a:pt x="498" y="151"/>
                  </a:lnTo>
                  <a:lnTo>
                    <a:pt x="481" y="164"/>
                  </a:lnTo>
                  <a:lnTo>
                    <a:pt x="464" y="176"/>
                  </a:lnTo>
                  <a:lnTo>
                    <a:pt x="445" y="187"/>
                  </a:lnTo>
                  <a:lnTo>
                    <a:pt x="425" y="198"/>
                  </a:lnTo>
                  <a:lnTo>
                    <a:pt x="406" y="208"/>
                  </a:lnTo>
                  <a:lnTo>
                    <a:pt x="386" y="216"/>
                  </a:lnTo>
                  <a:lnTo>
                    <a:pt x="366" y="224"/>
                  </a:lnTo>
                  <a:lnTo>
                    <a:pt x="346" y="230"/>
                  </a:lnTo>
                  <a:lnTo>
                    <a:pt x="326" y="237"/>
                  </a:lnTo>
                  <a:lnTo>
                    <a:pt x="305" y="241"/>
                  </a:lnTo>
                  <a:lnTo>
                    <a:pt x="286" y="245"/>
                  </a:lnTo>
                  <a:lnTo>
                    <a:pt x="267" y="248"/>
                  </a:lnTo>
                  <a:lnTo>
                    <a:pt x="249" y="250"/>
                  </a:lnTo>
                  <a:lnTo>
                    <a:pt x="230" y="253"/>
                  </a:lnTo>
                  <a:lnTo>
                    <a:pt x="214" y="253"/>
                  </a:lnTo>
                  <a:lnTo>
                    <a:pt x="214" y="253"/>
                  </a:lnTo>
                  <a:lnTo>
                    <a:pt x="192" y="252"/>
                  </a:lnTo>
                  <a:lnTo>
                    <a:pt x="165" y="247"/>
                  </a:lnTo>
                  <a:lnTo>
                    <a:pt x="135" y="242"/>
                  </a:lnTo>
                  <a:lnTo>
                    <a:pt x="104" y="234"/>
                  </a:lnTo>
                  <a:lnTo>
                    <a:pt x="73" y="226"/>
                  </a:lnTo>
                  <a:lnTo>
                    <a:pt x="46" y="216"/>
                  </a:lnTo>
                  <a:lnTo>
                    <a:pt x="34" y="212"/>
                  </a:lnTo>
                  <a:lnTo>
                    <a:pt x="23" y="206"/>
                  </a:lnTo>
                  <a:lnTo>
                    <a:pt x="15" y="202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5" y="185"/>
                  </a:lnTo>
                  <a:lnTo>
                    <a:pt x="3" y="171"/>
                  </a:lnTo>
                  <a:lnTo>
                    <a:pt x="1" y="159"/>
                  </a:lnTo>
                  <a:lnTo>
                    <a:pt x="0" y="15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56" y="36"/>
                  </a:lnTo>
                  <a:lnTo>
                    <a:pt x="82" y="22"/>
                  </a:lnTo>
                  <a:lnTo>
                    <a:pt x="92" y="18"/>
                  </a:lnTo>
                  <a:lnTo>
                    <a:pt x="98" y="17"/>
                  </a:lnTo>
                  <a:lnTo>
                    <a:pt x="98" y="17"/>
                  </a:lnTo>
                  <a:lnTo>
                    <a:pt x="106" y="18"/>
                  </a:lnTo>
                  <a:lnTo>
                    <a:pt x="116" y="21"/>
                  </a:lnTo>
                  <a:lnTo>
                    <a:pt x="140" y="32"/>
                  </a:lnTo>
                  <a:lnTo>
                    <a:pt x="155" y="37"/>
                  </a:lnTo>
                  <a:lnTo>
                    <a:pt x="174" y="42"/>
                  </a:lnTo>
                  <a:lnTo>
                    <a:pt x="193" y="46"/>
                  </a:lnTo>
                  <a:lnTo>
                    <a:pt x="204" y="47"/>
                  </a:lnTo>
                  <a:lnTo>
                    <a:pt x="214" y="47"/>
                  </a:lnTo>
                  <a:lnTo>
                    <a:pt x="214" y="47"/>
                  </a:lnTo>
                  <a:lnTo>
                    <a:pt x="235" y="46"/>
                  </a:lnTo>
                  <a:lnTo>
                    <a:pt x="253" y="42"/>
                  </a:lnTo>
                  <a:lnTo>
                    <a:pt x="270" y="38"/>
                  </a:lnTo>
                  <a:lnTo>
                    <a:pt x="287" y="33"/>
                  </a:lnTo>
                  <a:lnTo>
                    <a:pt x="326" y="18"/>
                  </a:lnTo>
                  <a:lnTo>
                    <a:pt x="347" y="9"/>
                  </a:lnTo>
                  <a:lnTo>
                    <a:pt x="373" y="0"/>
                  </a:lnTo>
                  <a:lnTo>
                    <a:pt x="373" y="0"/>
                  </a:lnTo>
                  <a:lnTo>
                    <a:pt x="379" y="34"/>
                  </a:lnTo>
                  <a:lnTo>
                    <a:pt x="380" y="51"/>
                  </a:lnTo>
                  <a:lnTo>
                    <a:pt x="381" y="68"/>
                  </a:lnTo>
                  <a:lnTo>
                    <a:pt x="381" y="68"/>
                  </a:lnTo>
                  <a:close/>
                </a:path>
              </a:pathLst>
            </a:custGeom>
            <a:solidFill>
              <a:srgbClr val="A2DAF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2657475" y="1162050"/>
              <a:ext cx="122238" cy="201613"/>
            </a:xfrm>
            <a:custGeom>
              <a:avLst/>
              <a:gdLst>
                <a:gd name="T0" fmla="*/ 202 w 309"/>
                <a:gd name="T1" fmla="*/ 77 h 506"/>
                <a:gd name="T2" fmla="*/ 205 w 309"/>
                <a:gd name="T3" fmla="*/ 86 h 506"/>
                <a:gd name="T4" fmla="*/ 205 w 309"/>
                <a:gd name="T5" fmla="*/ 96 h 506"/>
                <a:gd name="T6" fmla="*/ 202 w 309"/>
                <a:gd name="T7" fmla="*/ 116 h 506"/>
                <a:gd name="T8" fmla="*/ 202 w 309"/>
                <a:gd name="T9" fmla="*/ 128 h 506"/>
                <a:gd name="T10" fmla="*/ 206 w 309"/>
                <a:gd name="T11" fmla="*/ 153 h 506"/>
                <a:gd name="T12" fmla="*/ 212 w 309"/>
                <a:gd name="T13" fmla="*/ 182 h 506"/>
                <a:gd name="T14" fmla="*/ 223 w 309"/>
                <a:gd name="T15" fmla="*/ 212 h 506"/>
                <a:gd name="T16" fmla="*/ 237 w 309"/>
                <a:gd name="T17" fmla="*/ 241 h 506"/>
                <a:gd name="T18" fmla="*/ 253 w 309"/>
                <a:gd name="T19" fmla="*/ 269 h 506"/>
                <a:gd name="T20" fmla="*/ 273 w 309"/>
                <a:gd name="T21" fmla="*/ 294 h 506"/>
                <a:gd name="T22" fmla="*/ 296 w 309"/>
                <a:gd name="T23" fmla="*/ 314 h 506"/>
                <a:gd name="T24" fmla="*/ 309 w 309"/>
                <a:gd name="T25" fmla="*/ 322 h 506"/>
                <a:gd name="T26" fmla="*/ 298 w 309"/>
                <a:gd name="T27" fmla="*/ 329 h 506"/>
                <a:gd name="T28" fmla="*/ 252 w 309"/>
                <a:gd name="T29" fmla="*/ 352 h 506"/>
                <a:gd name="T30" fmla="*/ 228 w 309"/>
                <a:gd name="T31" fmla="*/ 367 h 506"/>
                <a:gd name="T32" fmla="*/ 218 w 309"/>
                <a:gd name="T33" fmla="*/ 377 h 506"/>
                <a:gd name="T34" fmla="*/ 211 w 309"/>
                <a:gd name="T35" fmla="*/ 391 h 506"/>
                <a:gd name="T36" fmla="*/ 210 w 309"/>
                <a:gd name="T37" fmla="*/ 399 h 506"/>
                <a:gd name="T38" fmla="*/ 213 w 309"/>
                <a:gd name="T39" fmla="*/ 470 h 506"/>
                <a:gd name="T40" fmla="*/ 214 w 309"/>
                <a:gd name="T41" fmla="*/ 506 h 506"/>
                <a:gd name="T42" fmla="*/ 196 w 309"/>
                <a:gd name="T43" fmla="*/ 497 h 506"/>
                <a:gd name="T44" fmla="*/ 178 w 309"/>
                <a:gd name="T45" fmla="*/ 486 h 506"/>
                <a:gd name="T46" fmla="*/ 142 w 309"/>
                <a:gd name="T47" fmla="*/ 455 h 506"/>
                <a:gd name="T48" fmla="*/ 105 w 309"/>
                <a:gd name="T49" fmla="*/ 414 h 506"/>
                <a:gd name="T50" fmla="*/ 72 w 309"/>
                <a:gd name="T51" fmla="*/ 367 h 506"/>
                <a:gd name="T52" fmla="*/ 43 w 309"/>
                <a:gd name="T53" fmla="*/ 318 h 506"/>
                <a:gd name="T54" fmla="*/ 20 w 309"/>
                <a:gd name="T55" fmla="*/ 271 h 506"/>
                <a:gd name="T56" fmla="*/ 5 w 309"/>
                <a:gd name="T57" fmla="*/ 228 h 506"/>
                <a:gd name="T58" fmla="*/ 0 w 309"/>
                <a:gd name="T59" fmla="*/ 193 h 506"/>
                <a:gd name="T60" fmla="*/ 0 w 309"/>
                <a:gd name="T61" fmla="*/ 51 h 506"/>
                <a:gd name="T62" fmla="*/ 103 w 309"/>
                <a:gd name="T63" fmla="*/ 5 h 506"/>
                <a:gd name="T64" fmla="*/ 120 w 309"/>
                <a:gd name="T65" fmla="*/ 0 h 506"/>
                <a:gd name="T66" fmla="*/ 123 w 309"/>
                <a:gd name="T67" fmla="*/ 1 h 506"/>
                <a:gd name="T68" fmla="*/ 136 w 309"/>
                <a:gd name="T69" fmla="*/ 8 h 506"/>
                <a:gd name="T70" fmla="*/ 160 w 309"/>
                <a:gd name="T71" fmla="*/ 27 h 506"/>
                <a:gd name="T72" fmla="*/ 183 w 309"/>
                <a:gd name="T73" fmla="*/ 53 h 506"/>
                <a:gd name="T74" fmla="*/ 202 w 309"/>
                <a:gd name="T75" fmla="*/ 7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9" h="506">
                  <a:moveTo>
                    <a:pt x="202" y="77"/>
                  </a:moveTo>
                  <a:lnTo>
                    <a:pt x="202" y="77"/>
                  </a:lnTo>
                  <a:lnTo>
                    <a:pt x="204" y="81"/>
                  </a:lnTo>
                  <a:lnTo>
                    <a:pt x="205" y="86"/>
                  </a:lnTo>
                  <a:lnTo>
                    <a:pt x="206" y="91"/>
                  </a:lnTo>
                  <a:lnTo>
                    <a:pt x="205" y="96"/>
                  </a:lnTo>
                  <a:lnTo>
                    <a:pt x="203" y="107"/>
                  </a:lnTo>
                  <a:lnTo>
                    <a:pt x="202" y="116"/>
                  </a:lnTo>
                  <a:lnTo>
                    <a:pt x="202" y="116"/>
                  </a:lnTo>
                  <a:lnTo>
                    <a:pt x="202" y="128"/>
                  </a:lnTo>
                  <a:lnTo>
                    <a:pt x="204" y="140"/>
                  </a:lnTo>
                  <a:lnTo>
                    <a:pt x="206" y="153"/>
                  </a:lnTo>
                  <a:lnTo>
                    <a:pt x="209" y="168"/>
                  </a:lnTo>
                  <a:lnTo>
                    <a:pt x="212" y="182"/>
                  </a:lnTo>
                  <a:lnTo>
                    <a:pt x="218" y="197"/>
                  </a:lnTo>
                  <a:lnTo>
                    <a:pt x="223" y="212"/>
                  </a:lnTo>
                  <a:lnTo>
                    <a:pt x="229" y="226"/>
                  </a:lnTo>
                  <a:lnTo>
                    <a:pt x="237" y="241"/>
                  </a:lnTo>
                  <a:lnTo>
                    <a:pt x="244" y="255"/>
                  </a:lnTo>
                  <a:lnTo>
                    <a:pt x="253" y="269"/>
                  </a:lnTo>
                  <a:lnTo>
                    <a:pt x="263" y="282"/>
                  </a:lnTo>
                  <a:lnTo>
                    <a:pt x="273" y="294"/>
                  </a:lnTo>
                  <a:lnTo>
                    <a:pt x="284" y="304"/>
                  </a:lnTo>
                  <a:lnTo>
                    <a:pt x="296" y="314"/>
                  </a:lnTo>
                  <a:lnTo>
                    <a:pt x="309" y="322"/>
                  </a:lnTo>
                  <a:lnTo>
                    <a:pt x="309" y="322"/>
                  </a:lnTo>
                  <a:lnTo>
                    <a:pt x="304" y="326"/>
                  </a:lnTo>
                  <a:lnTo>
                    <a:pt x="298" y="329"/>
                  </a:lnTo>
                  <a:lnTo>
                    <a:pt x="284" y="337"/>
                  </a:lnTo>
                  <a:lnTo>
                    <a:pt x="252" y="352"/>
                  </a:lnTo>
                  <a:lnTo>
                    <a:pt x="236" y="361"/>
                  </a:lnTo>
                  <a:lnTo>
                    <a:pt x="228" y="367"/>
                  </a:lnTo>
                  <a:lnTo>
                    <a:pt x="223" y="372"/>
                  </a:lnTo>
                  <a:lnTo>
                    <a:pt x="218" y="377"/>
                  </a:lnTo>
                  <a:lnTo>
                    <a:pt x="213" y="384"/>
                  </a:lnTo>
                  <a:lnTo>
                    <a:pt x="211" y="391"/>
                  </a:lnTo>
                  <a:lnTo>
                    <a:pt x="210" y="399"/>
                  </a:lnTo>
                  <a:lnTo>
                    <a:pt x="210" y="399"/>
                  </a:lnTo>
                  <a:lnTo>
                    <a:pt x="212" y="437"/>
                  </a:lnTo>
                  <a:lnTo>
                    <a:pt x="213" y="470"/>
                  </a:lnTo>
                  <a:lnTo>
                    <a:pt x="214" y="506"/>
                  </a:lnTo>
                  <a:lnTo>
                    <a:pt x="214" y="506"/>
                  </a:lnTo>
                  <a:lnTo>
                    <a:pt x="206" y="503"/>
                  </a:lnTo>
                  <a:lnTo>
                    <a:pt x="196" y="497"/>
                  </a:lnTo>
                  <a:lnTo>
                    <a:pt x="188" y="492"/>
                  </a:lnTo>
                  <a:lnTo>
                    <a:pt x="178" y="486"/>
                  </a:lnTo>
                  <a:lnTo>
                    <a:pt x="160" y="472"/>
                  </a:lnTo>
                  <a:lnTo>
                    <a:pt x="142" y="455"/>
                  </a:lnTo>
                  <a:lnTo>
                    <a:pt x="123" y="434"/>
                  </a:lnTo>
                  <a:lnTo>
                    <a:pt x="105" y="414"/>
                  </a:lnTo>
                  <a:lnTo>
                    <a:pt x="88" y="390"/>
                  </a:lnTo>
                  <a:lnTo>
                    <a:pt x="72" y="367"/>
                  </a:lnTo>
                  <a:lnTo>
                    <a:pt x="57" y="343"/>
                  </a:lnTo>
                  <a:lnTo>
                    <a:pt x="43" y="318"/>
                  </a:lnTo>
                  <a:lnTo>
                    <a:pt x="31" y="295"/>
                  </a:lnTo>
                  <a:lnTo>
                    <a:pt x="20" y="271"/>
                  </a:lnTo>
                  <a:lnTo>
                    <a:pt x="12" y="249"/>
                  </a:lnTo>
                  <a:lnTo>
                    <a:pt x="5" y="228"/>
                  </a:lnTo>
                  <a:lnTo>
                    <a:pt x="1" y="209"/>
                  </a:lnTo>
                  <a:lnTo>
                    <a:pt x="0" y="193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72" y="19"/>
                  </a:lnTo>
                  <a:lnTo>
                    <a:pt x="103" y="5"/>
                  </a:lnTo>
                  <a:lnTo>
                    <a:pt x="114" y="1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3" y="1"/>
                  </a:lnTo>
                  <a:lnTo>
                    <a:pt x="127" y="2"/>
                  </a:lnTo>
                  <a:lnTo>
                    <a:pt x="136" y="8"/>
                  </a:lnTo>
                  <a:lnTo>
                    <a:pt x="147" y="16"/>
                  </a:lnTo>
                  <a:lnTo>
                    <a:pt x="160" y="27"/>
                  </a:lnTo>
                  <a:lnTo>
                    <a:pt x="172" y="40"/>
                  </a:lnTo>
                  <a:lnTo>
                    <a:pt x="183" y="53"/>
                  </a:lnTo>
                  <a:lnTo>
                    <a:pt x="194" y="65"/>
                  </a:lnTo>
                  <a:lnTo>
                    <a:pt x="202" y="77"/>
                  </a:lnTo>
                  <a:lnTo>
                    <a:pt x="202" y="77"/>
                  </a:lnTo>
                  <a:close/>
                </a:path>
              </a:pathLst>
            </a:custGeom>
            <a:solidFill>
              <a:srgbClr val="A2DAF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2906713" y="1141413"/>
              <a:ext cx="109537" cy="195262"/>
            </a:xfrm>
            <a:custGeom>
              <a:avLst/>
              <a:gdLst>
                <a:gd name="T0" fmla="*/ 245 w 275"/>
                <a:gd name="T1" fmla="*/ 0 h 488"/>
                <a:gd name="T2" fmla="*/ 264 w 275"/>
                <a:gd name="T3" fmla="*/ 48 h 488"/>
                <a:gd name="T4" fmla="*/ 273 w 275"/>
                <a:gd name="T5" fmla="*/ 87 h 488"/>
                <a:gd name="T6" fmla="*/ 275 w 275"/>
                <a:gd name="T7" fmla="*/ 126 h 488"/>
                <a:gd name="T8" fmla="*/ 275 w 275"/>
                <a:gd name="T9" fmla="*/ 167 h 488"/>
                <a:gd name="T10" fmla="*/ 271 w 275"/>
                <a:gd name="T11" fmla="*/ 212 h 488"/>
                <a:gd name="T12" fmla="*/ 265 w 275"/>
                <a:gd name="T13" fmla="*/ 260 h 488"/>
                <a:gd name="T14" fmla="*/ 262 w 275"/>
                <a:gd name="T15" fmla="*/ 274 h 488"/>
                <a:gd name="T16" fmla="*/ 258 w 275"/>
                <a:gd name="T17" fmla="*/ 298 h 488"/>
                <a:gd name="T18" fmla="*/ 239 w 275"/>
                <a:gd name="T19" fmla="*/ 345 h 488"/>
                <a:gd name="T20" fmla="*/ 228 w 275"/>
                <a:gd name="T21" fmla="*/ 368 h 488"/>
                <a:gd name="T22" fmla="*/ 205 w 275"/>
                <a:gd name="T23" fmla="*/ 410 h 488"/>
                <a:gd name="T24" fmla="*/ 177 w 275"/>
                <a:gd name="T25" fmla="*/ 453 h 488"/>
                <a:gd name="T26" fmla="*/ 162 w 275"/>
                <a:gd name="T27" fmla="*/ 471 h 488"/>
                <a:gd name="T28" fmla="*/ 147 w 275"/>
                <a:gd name="T29" fmla="*/ 484 h 488"/>
                <a:gd name="T30" fmla="*/ 133 w 275"/>
                <a:gd name="T31" fmla="*/ 488 h 488"/>
                <a:gd name="T32" fmla="*/ 126 w 275"/>
                <a:gd name="T33" fmla="*/ 487 h 488"/>
                <a:gd name="T34" fmla="*/ 83 w 275"/>
                <a:gd name="T35" fmla="*/ 476 h 488"/>
                <a:gd name="T36" fmla="*/ 13 w 275"/>
                <a:gd name="T37" fmla="*/ 454 h 488"/>
                <a:gd name="T38" fmla="*/ 6 w 275"/>
                <a:gd name="T39" fmla="*/ 400 h 488"/>
                <a:gd name="T40" fmla="*/ 0 w 275"/>
                <a:gd name="T41" fmla="*/ 364 h 488"/>
                <a:gd name="T42" fmla="*/ 0 w 275"/>
                <a:gd name="T43" fmla="*/ 357 h 488"/>
                <a:gd name="T44" fmla="*/ 4 w 275"/>
                <a:gd name="T45" fmla="*/ 346 h 488"/>
                <a:gd name="T46" fmla="*/ 15 w 275"/>
                <a:gd name="T47" fmla="*/ 327 h 488"/>
                <a:gd name="T48" fmla="*/ 30 w 275"/>
                <a:gd name="T49" fmla="*/ 304 h 488"/>
                <a:gd name="T50" fmla="*/ 53 w 275"/>
                <a:gd name="T51" fmla="*/ 262 h 488"/>
                <a:gd name="T52" fmla="*/ 60 w 275"/>
                <a:gd name="T53" fmla="*/ 241 h 488"/>
                <a:gd name="T54" fmla="*/ 65 w 275"/>
                <a:gd name="T55" fmla="*/ 218 h 488"/>
                <a:gd name="T56" fmla="*/ 71 w 275"/>
                <a:gd name="T57" fmla="*/ 190 h 488"/>
                <a:gd name="T58" fmla="*/ 73 w 275"/>
                <a:gd name="T59" fmla="*/ 167 h 488"/>
                <a:gd name="T60" fmla="*/ 72 w 275"/>
                <a:gd name="T61" fmla="*/ 155 h 488"/>
                <a:gd name="T62" fmla="*/ 60 w 275"/>
                <a:gd name="T63" fmla="*/ 94 h 488"/>
                <a:gd name="T64" fmla="*/ 64 w 275"/>
                <a:gd name="T65" fmla="*/ 92 h 488"/>
                <a:gd name="T66" fmla="*/ 70 w 275"/>
                <a:gd name="T67" fmla="*/ 90 h 488"/>
                <a:gd name="T68" fmla="*/ 77 w 275"/>
                <a:gd name="T69" fmla="*/ 90 h 488"/>
                <a:gd name="T70" fmla="*/ 115 w 275"/>
                <a:gd name="T71" fmla="*/ 94 h 488"/>
                <a:gd name="T72" fmla="*/ 155 w 275"/>
                <a:gd name="T73" fmla="*/ 98 h 488"/>
                <a:gd name="T74" fmla="*/ 162 w 275"/>
                <a:gd name="T75" fmla="*/ 97 h 488"/>
                <a:gd name="T76" fmla="*/ 175 w 275"/>
                <a:gd name="T77" fmla="*/ 92 h 488"/>
                <a:gd name="T78" fmla="*/ 186 w 275"/>
                <a:gd name="T79" fmla="*/ 80 h 488"/>
                <a:gd name="T80" fmla="*/ 202 w 275"/>
                <a:gd name="T81" fmla="*/ 59 h 488"/>
                <a:gd name="T82" fmla="*/ 218 w 275"/>
                <a:gd name="T83" fmla="*/ 25 h 488"/>
                <a:gd name="T84" fmla="*/ 232 w 275"/>
                <a:gd name="T85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5" h="488">
                  <a:moveTo>
                    <a:pt x="245" y="0"/>
                  </a:moveTo>
                  <a:lnTo>
                    <a:pt x="245" y="0"/>
                  </a:lnTo>
                  <a:lnTo>
                    <a:pt x="255" y="25"/>
                  </a:lnTo>
                  <a:lnTo>
                    <a:pt x="264" y="48"/>
                  </a:lnTo>
                  <a:lnTo>
                    <a:pt x="269" y="68"/>
                  </a:lnTo>
                  <a:lnTo>
                    <a:pt x="273" y="87"/>
                  </a:lnTo>
                  <a:lnTo>
                    <a:pt x="275" y="107"/>
                  </a:lnTo>
                  <a:lnTo>
                    <a:pt x="275" y="126"/>
                  </a:lnTo>
                  <a:lnTo>
                    <a:pt x="275" y="167"/>
                  </a:lnTo>
                  <a:lnTo>
                    <a:pt x="275" y="167"/>
                  </a:lnTo>
                  <a:lnTo>
                    <a:pt x="274" y="184"/>
                  </a:lnTo>
                  <a:lnTo>
                    <a:pt x="271" y="212"/>
                  </a:lnTo>
                  <a:lnTo>
                    <a:pt x="267" y="245"/>
                  </a:lnTo>
                  <a:lnTo>
                    <a:pt x="265" y="260"/>
                  </a:lnTo>
                  <a:lnTo>
                    <a:pt x="262" y="274"/>
                  </a:lnTo>
                  <a:lnTo>
                    <a:pt x="262" y="274"/>
                  </a:lnTo>
                  <a:lnTo>
                    <a:pt x="260" y="286"/>
                  </a:lnTo>
                  <a:lnTo>
                    <a:pt x="258" y="298"/>
                  </a:lnTo>
                  <a:lnTo>
                    <a:pt x="250" y="321"/>
                  </a:lnTo>
                  <a:lnTo>
                    <a:pt x="239" y="345"/>
                  </a:lnTo>
                  <a:lnTo>
                    <a:pt x="228" y="368"/>
                  </a:lnTo>
                  <a:lnTo>
                    <a:pt x="228" y="368"/>
                  </a:lnTo>
                  <a:lnTo>
                    <a:pt x="216" y="391"/>
                  </a:lnTo>
                  <a:lnTo>
                    <a:pt x="205" y="410"/>
                  </a:lnTo>
                  <a:lnTo>
                    <a:pt x="192" y="432"/>
                  </a:lnTo>
                  <a:lnTo>
                    <a:pt x="177" y="453"/>
                  </a:lnTo>
                  <a:lnTo>
                    <a:pt x="170" y="463"/>
                  </a:lnTo>
                  <a:lnTo>
                    <a:pt x="162" y="471"/>
                  </a:lnTo>
                  <a:lnTo>
                    <a:pt x="155" y="478"/>
                  </a:lnTo>
                  <a:lnTo>
                    <a:pt x="147" y="484"/>
                  </a:lnTo>
                  <a:lnTo>
                    <a:pt x="140" y="487"/>
                  </a:lnTo>
                  <a:lnTo>
                    <a:pt x="133" y="488"/>
                  </a:lnTo>
                  <a:lnTo>
                    <a:pt x="133" y="488"/>
                  </a:lnTo>
                  <a:lnTo>
                    <a:pt x="126" y="487"/>
                  </a:lnTo>
                  <a:lnTo>
                    <a:pt x="115" y="485"/>
                  </a:lnTo>
                  <a:lnTo>
                    <a:pt x="83" y="476"/>
                  </a:lnTo>
                  <a:lnTo>
                    <a:pt x="46" y="465"/>
                  </a:lnTo>
                  <a:lnTo>
                    <a:pt x="13" y="454"/>
                  </a:lnTo>
                  <a:lnTo>
                    <a:pt x="13" y="454"/>
                  </a:lnTo>
                  <a:lnTo>
                    <a:pt x="6" y="400"/>
                  </a:lnTo>
                  <a:lnTo>
                    <a:pt x="1" y="378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1" y="351"/>
                  </a:lnTo>
                  <a:lnTo>
                    <a:pt x="4" y="346"/>
                  </a:lnTo>
                  <a:lnTo>
                    <a:pt x="6" y="340"/>
                  </a:lnTo>
                  <a:lnTo>
                    <a:pt x="15" y="327"/>
                  </a:lnTo>
                  <a:lnTo>
                    <a:pt x="30" y="304"/>
                  </a:lnTo>
                  <a:lnTo>
                    <a:pt x="30" y="304"/>
                  </a:lnTo>
                  <a:lnTo>
                    <a:pt x="42" y="284"/>
                  </a:lnTo>
                  <a:lnTo>
                    <a:pt x="53" y="262"/>
                  </a:lnTo>
                  <a:lnTo>
                    <a:pt x="56" y="251"/>
                  </a:lnTo>
                  <a:lnTo>
                    <a:pt x="60" y="241"/>
                  </a:lnTo>
                  <a:lnTo>
                    <a:pt x="62" y="229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71" y="190"/>
                  </a:lnTo>
                  <a:lnTo>
                    <a:pt x="72" y="178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2" y="155"/>
                  </a:lnTo>
                  <a:lnTo>
                    <a:pt x="69" y="137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4" y="92"/>
                  </a:lnTo>
                  <a:lnTo>
                    <a:pt x="66" y="90"/>
                  </a:lnTo>
                  <a:lnTo>
                    <a:pt x="70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91" y="91"/>
                  </a:lnTo>
                  <a:lnTo>
                    <a:pt x="115" y="94"/>
                  </a:lnTo>
                  <a:lnTo>
                    <a:pt x="139" y="97"/>
                  </a:lnTo>
                  <a:lnTo>
                    <a:pt x="155" y="98"/>
                  </a:lnTo>
                  <a:lnTo>
                    <a:pt x="155" y="98"/>
                  </a:lnTo>
                  <a:lnTo>
                    <a:pt x="162" y="97"/>
                  </a:lnTo>
                  <a:lnTo>
                    <a:pt x="169" y="95"/>
                  </a:lnTo>
                  <a:lnTo>
                    <a:pt x="175" y="92"/>
                  </a:lnTo>
                  <a:lnTo>
                    <a:pt x="180" y="86"/>
                  </a:lnTo>
                  <a:lnTo>
                    <a:pt x="186" y="80"/>
                  </a:lnTo>
                  <a:lnTo>
                    <a:pt x="191" y="74"/>
                  </a:lnTo>
                  <a:lnTo>
                    <a:pt x="202" y="59"/>
                  </a:lnTo>
                  <a:lnTo>
                    <a:pt x="210" y="42"/>
                  </a:lnTo>
                  <a:lnTo>
                    <a:pt x="218" y="25"/>
                  </a:lnTo>
                  <a:lnTo>
                    <a:pt x="225" y="11"/>
                  </a:lnTo>
                  <a:lnTo>
                    <a:pt x="232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A2DAF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2662238" y="1031875"/>
              <a:ext cx="182562" cy="149225"/>
            </a:xfrm>
            <a:custGeom>
              <a:avLst/>
              <a:gdLst>
                <a:gd name="T0" fmla="*/ 373 w 459"/>
                <a:gd name="T1" fmla="*/ 0 h 377"/>
                <a:gd name="T2" fmla="*/ 428 w 459"/>
                <a:gd name="T3" fmla="*/ 55 h 377"/>
                <a:gd name="T4" fmla="*/ 457 w 459"/>
                <a:gd name="T5" fmla="*/ 89 h 377"/>
                <a:gd name="T6" fmla="*/ 459 w 459"/>
                <a:gd name="T7" fmla="*/ 94 h 377"/>
                <a:gd name="T8" fmla="*/ 458 w 459"/>
                <a:gd name="T9" fmla="*/ 102 h 377"/>
                <a:gd name="T10" fmla="*/ 449 w 459"/>
                <a:gd name="T11" fmla="*/ 125 h 377"/>
                <a:gd name="T12" fmla="*/ 435 w 459"/>
                <a:gd name="T13" fmla="*/ 156 h 377"/>
                <a:gd name="T14" fmla="*/ 417 w 459"/>
                <a:gd name="T15" fmla="*/ 185 h 377"/>
                <a:gd name="T16" fmla="*/ 407 w 459"/>
                <a:gd name="T17" fmla="*/ 197 h 377"/>
                <a:gd name="T18" fmla="*/ 392 w 459"/>
                <a:gd name="T19" fmla="*/ 207 h 377"/>
                <a:gd name="T20" fmla="*/ 373 w 459"/>
                <a:gd name="T21" fmla="*/ 211 h 377"/>
                <a:gd name="T22" fmla="*/ 346 w 459"/>
                <a:gd name="T23" fmla="*/ 215 h 377"/>
                <a:gd name="T24" fmla="*/ 339 w 459"/>
                <a:gd name="T25" fmla="*/ 219 h 377"/>
                <a:gd name="T26" fmla="*/ 315 w 459"/>
                <a:gd name="T27" fmla="*/ 228 h 377"/>
                <a:gd name="T28" fmla="*/ 291 w 459"/>
                <a:gd name="T29" fmla="*/ 243 h 377"/>
                <a:gd name="T30" fmla="*/ 270 w 459"/>
                <a:gd name="T31" fmla="*/ 261 h 377"/>
                <a:gd name="T32" fmla="*/ 251 w 459"/>
                <a:gd name="T33" fmla="*/ 283 h 377"/>
                <a:gd name="T34" fmla="*/ 233 w 459"/>
                <a:gd name="T35" fmla="*/ 308 h 377"/>
                <a:gd name="T36" fmla="*/ 206 w 459"/>
                <a:gd name="T37" fmla="*/ 355 h 377"/>
                <a:gd name="T38" fmla="*/ 197 w 459"/>
                <a:gd name="T39" fmla="*/ 377 h 377"/>
                <a:gd name="T40" fmla="*/ 175 w 459"/>
                <a:gd name="T41" fmla="*/ 355 h 377"/>
                <a:gd name="T42" fmla="*/ 137 w 459"/>
                <a:gd name="T43" fmla="*/ 320 h 377"/>
                <a:gd name="T44" fmla="*/ 118 w 459"/>
                <a:gd name="T45" fmla="*/ 306 h 377"/>
                <a:gd name="T46" fmla="*/ 111 w 459"/>
                <a:gd name="T47" fmla="*/ 304 h 377"/>
                <a:gd name="T48" fmla="*/ 106 w 459"/>
                <a:gd name="T49" fmla="*/ 305 h 377"/>
                <a:gd name="T50" fmla="*/ 67 w 459"/>
                <a:gd name="T51" fmla="*/ 321 h 377"/>
                <a:gd name="T52" fmla="*/ 0 w 459"/>
                <a:gd name="T53" fmla="*/ 351 h 377"/>
                <a:gd name="T54" fmla="*/ 2 w 459"/>
                <a:gd name="T55" fmla="*/ 320 h 377"/>
                <a:gd name="T56" fmla="*/ 10 w 459"/>
                <a:gd name="T57" fmla="*/ 289 h 377"/>
                <a:gd name="T58" fmla="*/ 21 w 459"/>
                <a:gd name="T59" fmla="*/ 258 h 377"/>
                <a:gd name="T60" fmla="*/ 36 w 459"/>
                <a:gd name="T61" fmla="*/ 228 h 377"/>
                <a:gd name="T62" fmla="*/ 55 w 459"/>
                <a:gd name="T63" fmla="*/ 198 h 377"/>
                <a:gd name="T64" fmla="*/ 76 w 459"/>
                <a:gd name="T65" fmla="*/ 168 h 377"/>
                <a:gd name="T66" fmla="*/ 101 w 459"/>
                <a:gd name="T67" fmla="*/ 140 h 377"/>
                <a:gd name="T68" fmla="*/ 154 w 459"/>
                <a:gd name="T69" fmla="*/ 90 h 377"/>
                <a:gd name="T70" fmla="*/ 212 w 459"/>
                <a:gd name="T71" fmla="*/ 48 h 377"/>
                <a:gd name="T72" fmla="*/ 242 w 459"/>
                <a:gd name="T73" fmla="*/ 32 h 377"/>
                <a:gd name="T74" fmla="*/ 272 w 459"/>
                <a:gd name="T75" fmla="*/ 18 h 377"/>
                <a:gd name="T76" fmla="*/ 301 w 459"/>
                <a:gd name="T77" fmla="*/ 8 h 377"/>
                <a:gd name="T78" fmla="*/ 329 w 459"/>
                <a:gd name="T79" fmla="*/ 2 h 377"/>
                <a:gd name="T80" fmla="*/ 356 w 459"/>
                <a:gd name="T81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9" h="377">
                  <a:moveTo>
                    <a:pt x="373" y="0"/>
                  </a:moveTo>
                  <a:lnTo>
                    <a:pt x="373" y="0"/>
                  </a:lnTo>
                  <a:lnTo>
                    <a:pt x="399" y="26"/>
                  </a:lnTo>
                  <a:lnTo>
                    <a:pt x="428" y="55"/>
                  </a:lnTo>
                  <a:lnTo>
                    <a:pt x="449" y="80"/>
                  </a:lnTo>
                  <a:lnTo>
                    <a:pt x="457" y="89"/>
                  </a:lnTo>
                  <a:lnTo>
                    <a:pt x="458" y="92"/>
                  </a:lnTo>
                  <a:lnTo>
                    <a:pt x="459" y="94"/>
                  </a:lnTo>
                  <a:lnTo>
                    <a:pt x="459" y="94"/>
                  </a:lnTo>
                  <a:lnTo>
                    <a:pt x="458" y="102"/>
                  </a:lnTo>
                  <a:lnTo>
                    <a:pt x="454" y="112"/>
                  </a:lnTo>
                  <a:lnTo>
                    <a:pt x="449" y="125"/>
                  </a:lnTo>
                  <a:lnTo>
                    <a:pt x="443" y="140"/>
                  </a:lnTo>
                  <a:lnTo>
                    <a:pt x="435" y="156"/>
                  </a:lnTo>
                  <a:lnTo>
                    <a:pt x="427" y="172"/>
                  </a:lnTo>
                  <a:lnTo>
                    <a:pt x="417" y="185"/>
                  </a:lnTo>
                  <a:lnTo>
                    <a:pt x="407" y="197"/>
                  </a:lnTo>
                  <a:lnTo>
                    <a:pt x="407" y="197"/>
                  </a:lnTo>
                  <a:lnTo>
                    <a:pt x="400" y="202"/>
                  </a:lnTo>
                  <a:lnTo>
                    <a:pt x="392" y="207"/>
                  </a:lnTo>
                  <a:lnTo>
                    <a:pt x="383" y="209"/>
                  </a:lnTo>
                  <a:lnTo>
                    <a:pt x="373" y="211"/>
                  </a:lnTo>
                  <a:lnTo>
                    <a:pt x="355" y="214"/>
                  </a:lnTo>
                  <a:lnTo>
                    <a:pt x="346" y="215"/>
                  </a:lnTo>
                  <a:lnTo>
                    <a:pt x="339" y="219"/>
                  </a:lnTo>
                  <a:lnTo>
                    <a:pt x="339" y="219"/>
                  </a:lnTo>
                  <a:lnTo>
                    <a:pt x="327" y="223"/>
                  </a:lnTo>
                  <a:lnTo>
                    <a:pt x="315" y="228"/>
                  </a:lnTo>
                  <a:lnTo>
                    <a:pt x="303" y="235"/>
                  </a:lnTo>
                  <a:lnTo>
                    <a:pt x="291" y="243"/>
                  </a:lnTo>
                  <a:lnTo>
                    <a:pt x="281" y="252"/>
                  </a:lnTo>
                  <a:lnTo>
                    <a:pt x="270" y="261"/>
                  </a:lnTo>
                  <a:lnTo>
                    <a:pt x="260" y="272"/>
                  </a:lnTo>
                  <a:lnTo>
                    <a:pt x="251" y="283"/>
                  </a:lnTo>
                  <a:lnTo>
                    <a:pt x="241" y="295"/>
                  </a:lnTo>
                  <a:lnTo>
                    <a:pt x="233" y="308"/>
                  </a:lnTo>
                  <a:lnTo>
                    <a:pt x="218" y="331"/>
                  </a:lnTo>
                  <a:lnTo>
                    <a:pt x="206" y="355"/>
                  </a:lnTo>
                  <a:lnTo>
                    <a:pt x="200" y="366"/>
                  </a:lnTo>
                  <a:lnTo>
                    <a:pt x="197" y="377"/>
                  </a:lnTo>
                  <a:lnTo>
                    <a:pt x="197" y="377"/>
                  </a:lnTo>
                  <a:lnTo>
                    <a:pt x="175" y="355"/>
                  </a:lnTo>
                  <a:lnTo>
                    <a:pt x="150" y="331"/>
                  </a:lnTo>
                  <a:lnTo>
                    <a:pt x="137" y="320"/>
                  </a:lnTo>
                  <a:lnTo>
                    <a:pt x="126" y="312"/>
                  </a:lnTo>
                  <a:lnTo>
                    <a:pt x="118" y="306"/>
                  </a:lnTo>
                  <a:lnTo>
                    <a:pt x="115" y="304"/>
                  </a:lnTo>
                  <a:lnTo>
                    <a:pt x="111" y="304"/>
                  </a:lnTo>
                  <a:lnTo>
                    <a:pt x="111" y="304"/>
                  </a:lnTo>
                  <a:lnTo>
                    <a:pt x="106" y="305"/>
                  </a:lnTo>
                  <a:lnTo>
                    <a:pt x="95" y="310"/>
                  </a:lnTo>
                  <a:lnTo>
                    <a:pt x="67" y="321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" y="336"/>
                  </a:lnTo>
                  <a:lnTo>
                    <a:pt x="2" y="320"/>
                  </a:lnTo>
                  <a:lnTo>
                    <a:pt x="5" y="305"/>
                  </a:lnTo>
                  <a:lnTo>
                    <a:pt x="10" y="289"/>
                  </a:lnTo>
                  <a:lnTo>
                    <a:pt x="15" y="274"/>
                  </a:lnTo>
                  <a:lnTo>
                    <a:pt x="21" y="258"/>
                  </a:lnTo>
                  <a:lnTo>
                    <a:pt x="28" y="243"/>
                  </a:lnTo>
                  <a:lnTo>
                    <a:pt x="36" y="228"/>
                  </a:lnTo>
                  <a:lnTo>
                    <a:pt x="45" y="213"/>
                  </a:lnTo>
                  <a:lnTo>
                    <a:pt x="55" y="198"/>
                  </a:lnTo>
                  <a:lnTo>
                    <a:pt x="65" y="183"/>
                  </a:lnTo>
                  <a:lnTo>
                    <a:pt x="76" y="168"/>
                  </a:lnTo>
                  <a:lnTo>
                    <a:pt x="88" y="154"/>
                  </a:lnTo>
                  <a:lnTo>
                    <a:pt x="101" y="140"/>
                  </a:lnTo>
                  <a:lnTo>
                    <a:pt x="126" y="115"/>
                  </a:lnTo>
                  <a:lnTo>
                    <a:pt x="154" y="90"/>
                  </a:lnTo>
                  <a:lnTo>
                    <a:pt x="183" y="68"/>
                  </a:lnTo>
                  <a:lnTo>
                    <a:pt x="212" y="48"/>
                  </a:lnTo>
                  <a:lnTo>
                    <a:pt x="227" y="40"/>
                  </a:lnTo>
                  <a:lnTo>
                    <a:pt x="242" y="32"/>
                  </a:lnTo>
                  <a:lnTo>
                    <a:pt x="257" y="25"/>
                  </a:lnTo>
                  <a:lnTo>
                    <a:pt x="272" y="18"/>
                  </a:lnTo>
                  <a:lnTo>
                    <a:pt x="287" y="13"/>
                  </a:lnTo>
                  <a:lnTo>
                    <a:pt x="301" y="8"/>
                  </a:lnTo>
                  <a:lnTo>
                    <a:pt x="315" y="4"/>
                  </a:lnTo>
                  <a:lnTo>
                    <a:pt x="329" y="2"/>
                  </a:lnTo>
                  <a:lnTo>
                    <a:pt x="343" y="1"/>
                  </a:lnTo>
                  <a:lnTo>
                    <a:pt x="356" y="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A2DAF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2824163" y="1030288"/>
              <a:ext cx="171450" cy="142875"/>
            </a:xfrm>
            <a:custGeom>
              <a:avLst/>
              <a:gdLst>
                <a:gd name="T0" fmla="*/ 86 w 433"/>
                <a:gd name="T1" fmla="*/ 0 h 360"/>
                <a:gd name="T2" fmla="*/ 162 w 433"/>
                <a:gd name="T3" fmla="*/ 17 h 360"/>
                <a:gd name="T4" fmla="*/ 201 w 433"/>
                <a:gd name="T5" fmla="*/ 30 h 360"/>
                <a:gd name="T6" fmla="*/ 240 w 433"/>
                <a:gd name="T7" fmla="*/ 47 h 360"/>
                <a:gd name="T8" fmla="*/ 267 w 433"/>
                <a:gd name="T9" fmla="*/ 62 h 360"/>
                <a:gd name="T10" fmla="*/ 295 w 433"/>
                <a:gd name="T11" fmla="*/ 79 h 360"/>
                <a:gd name="T12" fmla="*/ 323 w 433"/>
                <a:gd name="T13" fmla="*/ 101 h 360"/>
                <a:gd name="T14" fmla="*/ 352 w 433"/>
                <a:gd name="T15" fmla="*/ 128 h 360"/>
                <a:gd name="T16" fmla="*/ 368 w 433"/>
                <a:gd name="T17" fmla="*/ 148 h 360"/>
                <a:gd name="T18" fmla="*/ 410 w 433"/>
                <a:gd name="T19" fmla="*/ 202 h 360"/>
                <a:gd name="T20" fmla="*/ 430 w 433"/>
                <a:gd name="T21" fmla="*/ 234 h 360"/>
                <a:gd name="T22" fmla="*/ 433 w 433"/>
                <a:gd name="T23" fmla="*/ 244 h 360"/>
                <a:gd name="T24" fmla="*/ 431 w 433"/>
                <a:gd name="T25" fmla="*/ 251 h 360"/>
                <a:gd name="T26" fmla="*/ 411 w 433"/>
                <a:gd name="T27" fmla="*/ 292 h 360"/>
                <a:gd name="T28" fmla="*/ 369 w 433"/>
                <a:gd name="T29" fmla="*/ 360 h 360"/>
                <a:gd name="T30" fmla="*/ 315 w 433"/>
                <a:gd name="T31" fmla="*/ 352 h 360"/>
                <a:gd name="T32" fmla="*/ 257 w 433"/>
                <a:gd name="T33" fmla="*/ 343 h 360"/>
                <a:gd name="T34" fmla="*/ 249 w 433"/>
                <a:gd name="T35" fmla="*/ 327 h 360"/>
                <a:gd name="T36" fmla="*/ 229 w 433"/>
                <a:gd name="T37" fmla="*/ 295 h 360"/>
                <a:gd name="T38" fmla="*/ 202 w 433"/>
                <a:gd name="T39" fmla="*/ 268 h 360"/>
                <a:gd name="T40" fmla="*/ 171 w 433"/>
                <a:gd name="T41" fmla="*/ 244 h 360"/>
                <a:gd name="T42" fmla="*/ 138 w 433"/>
                <a:gd name="T43" fmla="*/ 225 h 360"/>
                <a:gd name="T44" fmla="*/ 105 w 433"/>
                <a:gd name="T45" fmla="*/ 210 h 360"/>
                <a:gd name="T46" fmla="*/ 73 w 433"/>
                <a:gd name="T47" fmla="*/ 202 h 360"/>
                <a:gd name="T48" fmla="*/ 44 w 433"/>
                <a:gd name="T49" fmla="*/ 200 h 360"/>
                <a:gd name="T50" fmla="*/ 30 w 433"/>
                <a:gd name="T51" fmla="*/ 201 h 360"/>
                <a:gd name="T52" fmla="*/ 72 w 433"/>
                <a:gd name="T53" fmla="*/ 113 h 360"/>
                <a:gd name="T54" fmla="*/ 77 w 433"/>
                <a:gd name="T55" fmla="*/ 98 h 360"/>
                <a:gd name="T56" fmla="*/ 76 w 433"/>
                <a:gd name="T57" fmla="*/ 95 h 360"/>
                <a:gd name="T58" fmla="*/ 69 w 433"/>
                <a:gd name="T59" fmla="*/ 82 h 360"/>
                <a:gd name="T60" fmla="*/ 48 w 433"/>
                <a:gd name="T61" fmla="*/ 56 h 360"/>
                <a:gd name="T62" fmla="*/ 11 w 433"/>
                <a:gd name="T63" fmla="*/ 14 h 360"/>
                <a:gd name="T64" fmla="*/ 86 w 433"/>
                <a:gd name="T6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3" h="360">
                  <a:moveTo>
                    <a:pt x="86" y="0"/>
                  </a:moveTo>
                  <a:lnTo>
                    <a:pt x="86" y="0"/>
                  </a:lnTo>
                  <a:lnTo>
                    <a:pt x="122" y="7"/>
                  </a:lnTo>
                  <a:lnTo>
                    <a:pt x="162" y="17"/>
                  </a:lnTo>
                  <a:lnTo>
                    <a:pt x="181" y="23"/>
                  </a:lnTo>
                  <a:lnTo>
                    <a:pt x="201" y="30"/>
                  </a:lnTo>
                  <a:lnTo>
                    <a:pt x="221" y="38"/>
                  </a:lnTo>
                  <a:lnTo>
                    <a:pt x="240" y="47"/>
                  </a:lnTo>
                  <a:lnTo>
                    <a:pt x="240" y="47"/>
                  </a:lnTo>
                  <a:lnTo>
                    <a:pt x="267" y="62"/>
                  </a:lnTo>
                  <a:lnTo>
                    <a:pt x="280" y="70"/>
                  </a:lnTo>
                  <a:lnTo>
                    <a:pt x="295" y="79"/>
                  </a:lnTo>
                  <a:lnTo>
                    <a:pt x="309" y="90"/>
                  </a:lnTo>
                  <a:lnTo>
                    <a:pt x="323" y="101"/>
                  </a:lnTo>
                  <a:lnTo>
                    <a:pt x="338" y="114"/>
                  </a:lnTo>
                  <a:lnTo>
                    <a:pt x="352" y="128"/>
                  </a:lnTo>
                  <a:lnTo>
                    <a:pt x="352" y="128"/>
                  </a:lnTo>
                  <a:lnTo>
                    <a:pt x="368" y="148"/>
                  </a:lnTo>
                  <a:lnTo>
                    <a:pt x="396" y="183"/>
                  </a:lnTo>
                  <a:lnTo>
                    <a:pt x="410" y="202"/>
                  </a:lnTo>
                  <a:lnTo>
                    <a:pt x="421" y="219"/>
                  </a:lnTo>
                  <a:lnTo>
                    <a:pt x="430" y="234"/>
                  </a:lnTo>
                  <a:lnTo>
                    <a:pt x="432" y="240"/>
                  </a:lnTo>
                  <a:lnTo>
                    <a:pt x="433" y="244"/>
                  </a:lnTo>
                  <a:lnTo>
                    <a:pt x="433" y="244"/>
                  </a:lnTo>
                  <a:lnTo>
                    <a:pt x="431" y="251"/>
                  </a:lnTo>
                  <a:lnTo>
                    <a:pt x="427" y="262"/>
                  </a:lnTo>
                  <a:lnTo>
                    <a:pt x="411" y="292"/>
                  </a:lnTo>
                  <a:lnTo>
                    <a:pt x="390" y="328"/>
                  </a:lnTo>
                  <a:lnTo>
                    <a:pt x="369" y="360"/>
                  </a:lnTo>
                  <a:lnTo>
                    <a:pt x="369" y="360"/>
                  </a:lnTo>
                  <a:lnTo>
                    <a:pt x="315" y="352"/>
                  </a:lnTo>
                  <a:lnTo>
                    <a:pt x="286" y="348"/>
                  </a:lnTo>
                  <a:lnTo>
                    <a:pt x="257" y="343"/>
                  </a:lnTo>
                  <a:lnTo>
                    <a:pt x="257" y="343"/>
                  </a:lnTo>
                  <a:lnTo>
                    <a:pt x="249" y="327"/>
                  </a:lnTo>
                  <a:lnTo>
                    <a:pt x="239" y="310"/>
                  </a:lnTo>
                  <a:lnTo>
                    <a:pt x="229" y="295"/>
                  </a:lnTo>
                  <a:lnTo>
                    <a:pt x="216" y="280"/>
                  </a:lnTo>
                  <a:lnTo>
                    <a:pt x="202" y="268"/>
                  </a:lnTo>
                  <a:lnTo>
                    <a:pt x="187" y="255"/>
                  </a:lnTo>
                  <a:lnTo>
                    <a:pt x="171" y="244"/>
                  </a:lnTo>
                  <a:lnTo>
                    <a:pt x="156" y="233"/>
                  </a:lnTo>
                  <a:lnTo>
                    <a:pt x="138" y="225"/>
                  </a:lnTo>
                  <a:lnTo>
                    <a:pt x="122" y="216"/>
                  </a:lnTo>
                  <a:lnTo>
                    <a:pt x="105" y="210"/>
                  </a:lnTo>
                  <a:lnTo>
                    <a:pt x="89" y="205"/>
                  </a:lnTo>
                  <a:lnTo>
                    <a:pt x="73" y="202"/>
                  </a:lnTo>
                  <a:lnTo>
                    <a:pt x="58" y="200"/>
                  </a:lnTo>
                  <a:lnTo>
                    <a:pt x="44" y="200"/>
                  </a:lnTo>
                  <a:lnTo>
                    <a:pt x="30" y="201"/>
                  </a:lnTo>
                  <a:lnTo>
                    <a:pt x="30" y="201"/>
                  </a:lnTo>
                  <a:lnTo>
                    <a:pt x="60" y="140"/>
                  </a:lnTo>
                  <a:lnTo>
                    <a:pt x="72" y="113"/>
                  </a:lnTo>
                  <a:lnTo>
                    <a:pt x="76" y="104"/>
                  </a:lnTo>
                  <a:lnTo>
                    <a:pt x="77" y="98"/>
                  </a:lnTo>
                  <a:lnTo>
                    <a:pt x="77" y="98"/>
                  </a:lnTo>
                  <a:lnTo>
                    <a:pt x="76" y="95"/>
                  </a:lnTo>
                  <a:lnTo>
                    <a:pt x="75" y="92"/>
                  </a:lnTo>
                  <a:lnTo>
                    <a:pt x="69" y="82"/>
                  </a:lnTo>
                  <a:lnTo>
                    <a:pt x="60" y="70"/>
                  </a:lnTo>
                  <a:lnTo>
                    <a:pt x="48" y="56"/>
                  </a:lnTo>
                  <a:lnTo>
                    <a:pt x="23" y="27"/>
                  </a:lnTo>
                  <a:lnTo>
                    <a:pt x="11" y="14"/>
                  </a:lnTo>
                  <a:lnTo>
                    <a:pt x="0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8BC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2660650" y="1462089"/>
              <a:ext cx="53975" cy="65087"/>
            </a:xfrm>
            <a:custGeom>
              <a:avLst/>
              <a:gdLst>
                <a:gd name="T0" fmla="*/ 91 w 133"/>
                <a:gd name="T1" fmla="*/ 145 h 163"/>
                <a:gd name="T2" fmla="*/ 97 w 133"/>
                <a:gd name="T3" fmla="*/ 154 h 163"/>
                <a:gd name="T4" fmla="*/ 103 w 133"/>
                <a:gd name="T5" fmla="*/ 160 h 163"/>
                <a:gd name="T6" fmla="*/ 116 w 133"/>
                <a:gd name="T7" fmla="*/ 163 h 163"/>
                <a:gd name="T8" fmla="*/ 120 w 133"/>
                <a:gd name="T9" fmla="*/ 163 h 163"/>
                <a:gd name="T10" fmla="*/ 126 w 133"/>
                <a:gd name="T11" fmla="*/ 160 h 163"/>
                <a:gd name="T12" fmla="*/ 128 w 133"/>
                <a:gd name="T13" fmla="*/ 157 h 163"/>
                <a:gd name="T14" fmla="*/ 132 w 133"/>
                <a:gd name="T15" fmla="*/ 150 h 163"/>
                <a:gd name="T16" fmla="*/ 133 w 133"/>
                <a:gd name="T17" fmla="*/ 19 h 163"/>
                <a:gd name="T18" fmla="*/ 132 w 133"/>
                <a:gd name="T19" fmla="*/ 11 h 163"/>
                <a:gd name="T20" fmla="*/ 130 w 133"/>
                <a:gd name="T21" fmla="*/ 4 h 163"/>
                <a:gd name="T22" fmla="*/ 127 w 133"/>
                <a:gd name="T23" fmla="*/ 2 h 163"/>
                <a:gd name="T24" fmla="*/ 121 w 133"/>
                <a:gd name="T25" fmla="*/ 0 h 163"/>
                <a:gd name="T26" fmla="*/ 118 w 133"/>
                <a:gd name="T27" fmla="*/ 0 h 163"/>
                <a:gd name="T28" fmla="*/ 111 w 133"/>
                <a:gd name="T29" fmla="*/ 1 h 163"/>
                <a:gd name="T30" fmla="*/ 106 w 133"/>
                <a:gd name="T31" fmla="*/ 4 h 163"/>
                <a:gd name="T32" fmla="*/ 105 w 133"/>
                <a:gd name="T33" fmla="*/ 7 h 163"/>
                <a:gd name="T34" fmla="*/ 103 w 133"/>
                <a:gd name="T35" fmla="*/ 19 h 163"/>
                <a:gd name="T36" fmla="*/ 46 w 133"/>
                <a:gd name="T37" fmla="*/ 24 h 163"/>
                <a:gd name="T38" fmla="*/ 45 w 133"/>
                <a:gd name="T39" fmla="*/ 21 h 163"/>
                <a:gd name="T40" fmla="*/ 32 w 133"/>
                <a:gd name="T41" fmla="*/ 5 h 163"/>
                <a:gd name="T42" fmla="*/ 22 w 133"/>
                <a:gd name="T43" fmla="*/ 0 h 163"/>
                <a:gd name="T44" fmla="*/ 19 w 133"/>
                <a:gd name="T45" fmla="*/ 0 h 163"/>
                <a:gd name="T46" fmla="*/ 9 w 133"/>
                <a:gd name="T47" fmla="*/ 1 h 163"/>
                <a:gd name="T48" fmla="*/ 4 w 133"/>
                <a:gd name="T49" fmla="*/ 5 h 163"/>
                <a:gd name="T50" fmla="*/ 2 w 133"/>
                <a:gd name="T51" fmla="*/ 8 h 163"/>
                <a:gd name="T52" fmla="*/ 0 w 133"/>
                <a:gd name="T53" fmla="*/ 24 h 163"/>
                <a:gd name="T54" fmla="*/ 0 w 133"/>
                <a:gd name="T55" fmla="*/ 143 h 163"/>
                <a:gd name="T56" fmla="*/ 2 w 133"/>
                <a:gd name="T57" fmla="*/ 155 h 163"/>
                <a:gd name="T58" fmla="*/ 3 w 133"/>
                <a:gd name="T59" fmla="*/ 158 h 163"/>
                <a:gd name="T60" fmla="*/ 8 w 133"/>
                <a:gd name="T61" fmla="*/ 162 h 163"/>
                <a:gd name="T62" fmla="*/ 15 w 133"/>
                <a:gd name="T63" fmla="*/ 163 h 163"/>
                <a:gd name="T64" fmla="*/ 18 w 133"/>
                <a:gd name="T65" fmla="*/ 163 h 163"/>
                <a:gd name="T66" fmla="*/ 24 w 133"/>
                <a:gd name="T67" fmla="*/ 161 h 163"/>
                <a:gd name="T68" fmla="*/ 27 w 133"/>
                <a:gd name="T69" fmla="*/ 158 h 163"/>
                <a:gd name="T70" fmla="*/ 29 w 133"/>
                <a:gd name="T71" fmla="*/ 152 h 163"/>
                <a:gd name="T72" fmla="*/ 30 w 133"/>
                <a:gd name="T73" fmla="*/ 5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" h="163">
                  <a:moveTo>
                    <a:pt x="30" y="52"/>
                  </a:moveTo>
                  <a:lnTo>
                    <a:pt x="91" y="145"/>
                  </a:lnTo>
                  <a:lnTo>
                    <a:pt x="91" y="145"/>
                  </a:lnTo>
                  <a:lnTo>
                    <a:pt x="97" y="154"/>
                  </a:lnTo>
                  <a:lnTo>
                    <a:pt x="103" y="160"/>
                  </a:lnTo>
                  <a:lnTo>
                    <a:pt x="103" y="160"/>
                  </a:lnTo>
                  <a:lnTo>
                    <a:pt x="108" y="162"/>
                  </a:lnTo>
                  <a:lnTo>
                    <a:pt x="116" y="163"/>
                  </a:lnTo>
                  <a:lnTo>
                    <a:pt x="116" y="163"/>
                  </a:lnTo>
                  <a:lnTo>
                    <a:pt x="120" y="163"/>
                  </a:lnTo>
                  <a:lnTo>
                    <a:pt x="124" y="162"/>
                  </a:lnTo>
                  <a:lnTo>
                    <a:pt x="126" y="160"/>
                  </a:lnTo>
                  <a:lnTo>
                    <a:pt x="128" y="157"/>
                  </a:lnTo>
                  <a:lnTo>
                    <a:pt x="128" y="157"/>
                  </a:lnTo>
                  <a:lnTo>
                    <a:pt x="131" y="154"/>
                  </a:lnTo>
                  <a:lnTo>
                    <a:pt x="132" y="150"/>
                  </a:lnTo>
                  <a:lnTo>
                    <a:pt x="133" y="138"/>
                  </a:lnTo>
                  <a:lnTo>
                    <a:pt x="133" y="19"/>
                  </a:lnTo>
                  <a:lnTo>
                    <a:pt x="133" y="19"/>
                  </a:lnTo>
                  <a:lnTo>
                    <a:pt x="132" y="11"/>
                  </a:lnTo>
                  <a:lnTo>
                    <a:pt x="131" y="7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27" y="2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4" y="0"/>
                  </a:lnTo>
                  <a:lnTo>
                    <a:pt x="111" y="1"/>
                  </a:lnTo>
                  <a:lnTo>
                    <a:pt x="108" y="3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5" y="7"/>
                  </a:lnTo>
                  <a:lnTo>
                    <a:pt x="104" y="11"/>
                  </a:lnTo>
                  <a:lnTo>
                    <a:pt x="103" y="19"/>
                  </a:lnTo>
                  <a:lnTo>
                    <a:pt x="103" y="112"/>
                  </a:lnTo>
                  <a:lnTo>
                    <a:pt x="46" y="24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38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3"/>
                  </a:lnTo>
                  <a:lnTo>
                    <a:pt x="0" y="24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1" y="152"/>
                  </a:lnTo>
                  <a:lnTo>
                    <a:pt x="2" y="155"/>
                  </a:lnTo>
                  <a:lnTo>
                    <a:pt x="3" y="158"/>
                  </a:lnTo>
                  <a:lnTo>
                    <a:pt x="3" y="158"/>
                  </a:lnTo>
                  <a:lnTo>
                    <a:pt x="5" y="161"/>
                  </a:lnTo>
                  <a:lnTo>
                    <a:pt x="8" y="162"/>
                  </a:lnTo>
                  <a:lnTo>
                    <a:pt x="12" y="163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8" y="163"/>
                  </a:lnTo>
                  <a:lnTo>
                    <a:pt x="21" y="162"/>
                  </a:lnTo>
                  <a:lnTo>
                    <a:pt x="24" y="161"/>
                  </a:lnTo>
                  <a:lnTo>
                    <a:pt x="27" y="158"/>
                  </a:lnTo>
                  <a:lnTo>
                    <a:pt x="27" y="158"/>
                  </a:lnTo>
                  <a:lnTo>
                    <a:pt x="28" y="155"/>
                  </a:lnTo>
                  <a:lnTo>
                    <a:pt x="29" y="152"/>
                  </a:lnTo>
                  <a:lnTo>
                    <a:pt x="30" y="143"/>
                  </a:lnTo>
                  <a:lnTo>
                    <a:pt x="30" y="52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15"/>
            <p:cNvSpPr>
              <a:spLocks noEditPoints="1"/>
            </p:cNvSpPr>
            <p:nvPr/>
          </p:nvSpPr>
          <p:spPr bwMode="auto">
            <a:xfrm>
              <a:off x="2724150" y="1441451"/>
              <a:ext cx="55563" cy="85725"/>
            </a:xfrm>
            <a:custGeom>
              <a:avLst/>
              <a:gdLst>
                <a:gd name="T0" fmla="*/ 94 w 142"/>
                <a:gd name="T1" fmla="*/ 16 h 219"/>
                <a:gd name="T2" fmla="*/ 95 w 142"/>
                <a:gd name="T3" fmla="*/ 12 h 219"/>
                <a:gd name="T4" fmla="*/ 92 w 142"/>
                <a:gd name="T5" fmla="*/ 3 h 219"/>
                <a:gd name="T6" fmla="*/ 87 w 142"/>
                <a:gd name="T7" fmla="*/ 1 h 219"/>
                <a:gd name="T8" fmla="*/ 82 w 142"/>
                <a:gd name="T9" fmla="*/ 0 h 219"/>
                <a:gd name="T10" fmla="*/ 77 w 142"/>
                <a:gd name="T11" fmla="*/ 1 h 219"/>
                <a:gd name="T12" fmla="*/ 74 w 142"/>
                <a:gd name="T13" fmla="*/ 3 h 219"/>
                <a:gd name="T14" fmla="*/ 58 w 142"/>
                <a:gd name="T15" fmla="*/ 29 h 219"/>
                <a:gd name="T16" fmla="*/ 56 w 142"/>
                <a:gd name="T17" fmla="*/ 32 h 219"/>
                <a:gd name="T18" fmla="*/ 56 w 142"/>
                <a:gd name="T19" fmla="*/ 34 h 219"/>
                <a:gd name="T20" fmla="*/ 57 w 142"/>
                <a:gd name="T21" fmla="*/ 38 h 219"/>
                <a:gd name="T22" fmla="*/ 59 w 142"/>
                <a:gd name="T23" fmla="*/ 41 h 219"/>
                <a:gd name="T24" fmla="*/ 66 w 142"/>
                <a:gd name="T25" fmla="*/ 43 h 219"/>
                <a:gd name="T26" fmla="*/ 69 w 142"/>
                <a:gd name="T27" fmla="*/ 42 h 219"/>
                <a:gd name="T28" fmla="*/ 73 w 142"/>
                <a:gd name="T29" fmla="*/ 40 h 219"/>
                <a:gd name="T30" fmla="*/ 90 w 142"/>
                <a:gd name="T31" fmla="*/ 20 h 219"/>
                <a:gd name="T32" fmla="*/ 94 w 142"/>
                <a:gd name="T33" fmla="*/ 16 h 219"/>
                <a:gd name="T34" fmla="*/ 102 w 142"/>
                <a:gd name="T35" fmla="*/ 189 h 219"/>
                <a:gd name="T36" fmla="*/ 110 w 142"/>
                <a:gd name="T37" fmla="*/ 208 h 219"/>
                <a:gd name="T38" fmla="*/ 116 w 142"/>
                <a:gd name="T39" fmla="*/ 217 h 219"/>
                <a:gd name="T40" fmla="*/ 120 w 142"/>
                <a:gd name="T41" fmla="*/ 218 h 219"/>
                <a:gd name="T42" fmla="*/ 126 w 142"/>
                <a:gd name="T43" fmla="*/ 219 h 219"/>
                <a:gd name="T44" fmla="*/ 138 w 142"/>
                <a:gd name="T45" fmla="*/ 216 h 219"/>
                <a:gd name="T46" fmla="*/ 141 w 142"/>
                <a:gd name="T47" fmla="*/ 211 h 219"/>
                <a:gd name="T48" fmla="*/ 142 w 142"/>
                <a:gd name="T49" fmla="*/ 206 h 219"/>
                <a:gd name="T50" fmla="*/ 142 w 142"/>
                <a:gd name="T51" fmla="*/ 203 h 219"/>
                <a:gd name="T52" fmla="*/ 95 w 142"/>
                <a:gd name="T53" fmla="*/ 72 h 219"/>
                <a:gd name="T54" fmla="*/ 90 w 142"/>
                <a:gd name="T55" fmla="*/ 63 h 219"/>
                <a:gd name="T56" fmla="*/ 86 w 142"/>
                <a:gd name="T57" fmla="*/ 59 h 219"/>
                <a:gd name="T58" fmla="*/ 80 w 142"/>
                <a:gd name="T59" fmla="*/ 57 h 219"/>
                <a:gd name="T60" fmla="*/ 71 w 142"/>
                <a:gd name="T61" fmla="*/ 56 h 219"/>
                <a:gd name="T62" fmla="*/ 57 w 142"/>
                <a:gd name="T63" fmla="*/ 58 h 219"/>
                <a:gd name="T64" fmla="*/ 55 w 142"/>
                <a:gd name="T65" fmla="*/ 59 h 219"/>
                <a:gd name="T66" fmla="*/ 51 w 142"/>
                <a:gd name="T67" fmla="*/ 64 h 219"/>
                <a:gd name="T68" fmla="*/ 3 w 142"/>
                <a:gd name="T69" fmla="*/ 199 h 219"/>
                <a:gd name="T70" fmla="*/ 0 w 142"/>
                <a:gd name="T71" fmla="*/ 203 h 219"/>
                <a:gd name="T72" fmla="*/ 0 w 142"/>
                <a:gd name="T73" fmla="*/ 206 h 219"/>
                <a:gd name="T74" fmla="*/ 2 w 142"/>
                <a:gd name="T75" fmla="*/ 211 h 219"/>
                <a:gd name="T76" fmla="*/ 5 w 142"/>
                <a:gd name="T77" fmla="*/ 216 h 219"/>
                <a:gd name="T78" fmla="*/ 17 w 142"/>
                <a:gd name="T79" fmla="*/ 219 h 219"/>
                <a:gd name="T80" fmla="*/ 22 w 142"/>
                <a:gd name="T81" fmla="*/ 218 h 219"/>
                <a:gd name="T82" fmla="*/ 26 w 142"/>
                <a:gd name="T83" fmla="*/ 217 h 219"/>
                <a:gd name="T84" fmla="*/ 33 w 142"/>
                <a:gd name="T85" fmla="*/ 208 h 219"/>
                <a:gd name="T86" fmla="*/ 94 w 142"/>
                <a:gd name="T87" fmla="*/ 159 h 219"/>
                <a:gd name="T88" fmla="*/ 71 w 142"/>
                <a:gd name="T89" fmla="*/ 9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" h="219">
                  <a:moveTo>
                    <a:pt x="94" y="16"/>
                  </a:moveTo>
                  <a:lnTo>
                    <a:pt x="94" y="16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4" y="8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7" y="1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4" y="3"/>
                  </a:lnTo>
                  <a:lnTo>
                    <a:pt x="72" y="5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7" y="38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62" y="42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73" y="40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4" y="16"/>
                  </a:lnTo>
                  <a:lnTo>
                    <a:pt x="94" y="16"/>
                  </a:lnTo>
                  <a:close/>
                  <a:moveTo>
                    <a:pt x="40" y="189"/>
                  </a:moveTo>
                  <a:lnTo>
                    <a:pt x="102" y="189"/>
                  </a:lnTo>
                  <a:lnTo>
                    <a:pt x="110" y="208"/>
                  </a:lnTo>
                  <a:lnTo>
                    <a:pt x="110" y="208"/>
                  </a:lnTo>
                  <a:lnTo>
                    <a:pt x="112" y="213"/>
                  </a:lnTo>
                  <a:lnTo>
                    <a:pt x="116" y="217"/>
                  </a:lnTo>
                  <a:lnTo>
                    <a:pt x="116" y="217"/>
                  </a:lnTo>
                  <a:lnTo>
                    <a:pt x="120" y="218"/>
                  </a:lnTo>
                  <a:lnTo>
                    <a:pt x="126" y="219"/>
                  </a:lnTo>
                  <a:lnTo>
                    <a:pt x="126" y="219"/>
                  </a:lnTo>
                  <a:lnTo>
                    <a:pt x="132" y="218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41" y="211"/>
                  </a:lnTo>
                  <a:lnTo>
                    <a:pt x="142" y="206"/>
                  </a:lnTo>
                  <a:lnTo>
                    <a:pt x="142" y="206"/>
                  </a:lnTo>
                  <a:lnTo>
                    <a:pt x="142" y="203"/>
                  </a:lnTo>
                  <a:lnTo>
                    <a:pt x="142" y="203"/>
                  </a:lnTo>
                  <a:lnTo>
                    <a:pt x="141" y="199"/>
                  </a:lnTo>
                  <a:lnTo>
                    <a:pt x="95" y="72"/>
                  </a:lnTo>
                  <a:lnTo>
                    <a:pt x="95" y="72"/>
                  </a:lnTo>
                  <a:lnTo>
                    <a:pt x="90" y="63"/>
                  </a:lnTo>
                  <a:lnTo>
                    <a:pt x="88" y="61"/>
                  </a:lnTo>
                  <a:lnTo>
                    <a:pt x="86" y="59"/>
                  </a:lnTo>
                  <a:lnTo>
                    <a:pt x="86" y="59"/>
                  </a:lnTo>
                  <a:lnTo>
                    <a:pt x="80" y="57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62" y="57"/>
                  </a:lnTo>
                  <a:lnTo>
                    <a:pt x="57" y="58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3" y="61"/>
                  </a:lnTo>
                  <a:lnTo>
                    <a:pt x="51" y="64"/>
                  </a:lnTo>
                  <a:lnTo>
                    <a:pt x="47" y="73"/>
                  </a:lnTo>
                  <a:lnTo>
                    <a:pt x="3" y="199"/>
                  </a:lnTo>
                  <a:lnTo>
                    <a:pt x="3" y="199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2" y="211"/>
                  </a:lnTo>
                  <a:lnTo>
                    <a:pt x="5" y="216"/>
                  </a:lnTo>
                  <a:lnTo>
                    <a:pt x="5" y="216"/>
                  </a:lnTo>
                  <a:lnTo>
                    <a:pt x="10" y="218"/>
                  </a:lnTo>
                  <a:lnTo>
                    <a:pt x="17" y="219"/>
                  </a:lnTo>
                  <a:lnTo>
                    <a:pt x="17" y="219"/>
                  </a:lnTo>
                  <a:lnTo>
                    <a:pt x="22" y="218"/>
                  </a:lnTo>
                  <a:lnTo>
                    <a:pt x="26" y="217"/>
                  </a:lnTo>
                  <a:lnTo>
                    <a:pt x="26" y="217"/>
                  </a:lnTo>
                  <a:lnTo>
                    <a:pt x="30" y="213"/>
                  </a:lnTo>
                  <a:lnTo>
                    <a:pt x="33" y="208"/>
                  </a:lnTo>
                  <a:lnTo>
                    <a:pt x="40" y="189"/>
                  </a:lnTo>
                  <a:close/>
                  <a:moveTo>
                    <a:pt x="94" y="159"/>
                  </a:moveTo>
                  <a:lnTo>
                    <a:pt x="49" y="159"/>
                  </a:lnTo>
                  <a:lnTo>
                    <a:pt x="71" y="90"/>
                  </a:lnTo>
                  <a:lnTo>
                    <a:pt x="94" y="159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16"/>
            <p:cNvSpPr>
              <a:spLocks noEditPoints="1"/>
            </p:cNvSpPr>
            <p:nvPr/>
          </p:nvSpPr>
          <p:spPr bwMode="auto">
            <a:xfrm>
              <a:off x="2792413" y="1465264"/>
              <a:ext cx="50800" cy="61912"/>
            </a:xfrm>
            <a:custGeom>
              <a:avLst/>
              <a:gdLst>
                <a:gd name="T0" fmla="*/ 69 w 129"/>
                <a:gd name="T1" fmla="*/ 99 h 159"/>
                <a:gd name="T2" fmla="*/ 80 w 129"/>
                <a:gd name="T3" fmla="*/ 100 h 159"/>
                <a:gd name="T4" fmla="*/ 88 w 129"/>
                <a:gd name="T5" fmla="*/ 103 h 159"/>
                <a:gd name="T6" fmla="*/ 90 w 129"/>
                <a:gd name="T7" fmla="*/ 106 h 159"/>
                <a:gd name="T8" fmla="*/ 93 w 129"/>
                <a:gd name="T9" fmla="*/ 117 h 159"/>
                <a:gd name="T10" fmla="*/ 94 w 129"/>
                <a:gd name="T11" fmla="*/ 126 h 159"/>
                <a:gd name="T12" fmla="*/ 97 w 129"/>
                <a:gd name="T13" fmla="*/ 149 h 159"/>
                <a:gd name="T14" fmla="*/ 100 w 129"/>
                <a:gd name="T15" fmla="*/ 153 h 159"/>
                <a:gd name="T16" fmla="*/ 105 w 129"/>
                <a:gd name="T17" fmla="*/ 158 h 159"/>
                <a:gd name="T18" fmla="*/ 114 w 129"/>
                <a:gd name="T19" fmla="*/ 159 h 159"/>
                <a:gd name="T20" fmla="*/ 119 w 129"/>
                <a:gd name="T21" fmla="*/ 158 h 159"/>
                <a:gd name="T22" fmla="*/ 124 w 129"/>
                <a:gd name="T23" fmla="*/ 156 h 159"/>
                <a:gd name="T24" fmla="*/ 129 w 129"/>
                <a:gd name="T25" fmla="*/ 145 h 159"/>
                <a:gd name="T26" fmla="*/ 126 w 129"/>
                <a:gd name="T27" fmla="*/ 137 h 159"/>
                <a:gd name="T28" fmla="*/ 124 w 129"/>
                <a:gd name="T29" fmla="*/ 130 h 159"/>
                <a:gd name="T30" fmla="*/ 123 w 129"/>
                <a:gd name="T31" fmla="*/ 120 h 159"/>
                <a:gd name="T32" fmla="*/ 123 w 129"/>
                <a:gd name="T33" fmla="*/ 108 h 159"/>
                <a:gd name="T34" fmla="*/ 121 w 129"/>
                <a:gd name="T35" fmla="*/ 100 h 159"/>
                <a:gd name="T36" fmla="*/ 118 w 129"/>
                <a:gd name="T37" fmla="*/ 92 h 159"/>
                <a:gd name="T38" fmla="*/ 106 w 129"/>
                <a:gd name="T39" fmla="*/ 83 h 159"/>
                <a:gd name="T40" fmla="*/ 111 w 129"/>
                <a:gd name="T41" fmla="*/ 81 h 159"/>
                <a:gd name="T42" fmla="*/ 120 w 129"/>
                <a:gd name="T43" fmla="*/ 74 h 159"/>
                <a:gd name="T44" fmla="*/ 123 w 129"/>
                <a:gd name="T45" fmla="*/ 70 h 159"/>
                <a:gd name="T46" fmla="*/ 127 w 129"/>
                <a:gd name="T47" fmla="*/ 59 h 159"/>
                <a:gd name="T48" fmla="*/ 129 w 129"/>
                <a:gd name="T49" fmla="*/ 45 h 159"/>
                <a:gd name="T50" fmla="*/ 127 w 129"/>
                <a:gd name="T51" fmla="*/ 34 h 159"/>
                <a:gd name="T52" fmla="*/ 122 w 129"/>
                <a:gd name="T53" fmla="*/ 17 h 159"/>
                <a:gd name="T54" fmla="*/ 117 w 129"/>
                <a:gd name="T55" fmla="*/ 11 h 159"/>
                <a:gd name="T56" fmla="*/ 101 w 129"/>
                <a:gd name="T57" fmla="*/ 3 h 159"/>
                <a:gd name="T58" fmla="*/ 79 w 129"/>
                <a:gd name="T59" fmla="*/ 0 h 159"/>
                <a:gd name="T60" fmla="*/ 18 w 129"/>
                <a:gd name="T61" fmla="*/ 0 h 159"/>
                <a:gd name="T62" fmla="*/ 10 w 129"/>
                <a:gd name="T63" fmla="*/ 1 h 159"/>
                <a:gd name="T64" fmla="*/ 4 w 129"/>
                <a:gd name="T65" fmla="*/ 5 h 159"/>
                <a:gd name="T66" fmla="*/ 2 w 129"/>
                <a:gd name="T67" fmla="*/ 10 h 159"/>
                <a:gd name="T68" fmla="*/ 0 w 129"/>
                <a:gd name="T69" fmla="*/ 28 h 159"/>
                <a:gd name="T70" fmla="*/ 0 w 129"/>
                <a:gd name="T71" fmla="*/ 143 h 159"/>
                <a:gd name="T72" fmla="*/ 2 w 129"/>
                <a:gd name="T73" fmla="*/ 152 h 159"/>
                <a:gd name="T74" fmla="*/ 3 w 129"/>
                <a:gd name="T75" fmla="*/ 154 h 159"/>
                <a:gd name="T76" fmla="*/ 8 w 129"/>
                <a:gd name="T77" fmla="*/ 158 h 159"/>
                <a:gd name="T78" fmla="*/ 15 w 129"/>
                <a:gd name="T79" fmla="*/ 159 h 159"/>
                <a:gd name="T80" fmla="*/ 25 w 129"/>
                <a:gd name="T81" fmla="*/ 157 h 159"/>
                <a:gd name="T82" fmla="*/ 27 w 129"/>
                <a:gd name="T83" fmla="*/ 154 h 159"/>
                <a:gd name="T84" fmla="*/ 29 w 129"/>
                <a:gd name="T85" fmla="*/ 149 h 159"/>
                <a:gd name="T86" fmla="*/ 30 w 129"/>
                <a:gd name="T87" fmla="*/ 99 h 159"/>
                <a:gd name="T88" fmla="*/ 74 w 129"/>
                <a:gd name="T89" fmla="*/ 30 h 159"/>
                <a:gd name="T90" fmla="*/ 85 w 129"/>
                <a:gd name="T91" fmla="*/ 31 h 159"/>
                <a:gd name="T92" fmla="*/ 92 w 129"/>
                <a:gd name="T93" fmla="*/ 35 h 159"/>
                <a:gd name="T94" fmla="*/ 95 w 129"/>
                <a:gd name="T95" fmla="*/ 38 h 159"/>
                <a:gd name="T96" fmla="*/ 99 w 129"/>
                <a:gd name="T97" fmla="*/ 45 h 159"/>
                <a:gd name="T98" fmla="*/ 99 w 129"/>
                <a:gd name="T99" fmla="*/ 49 h 159"/>
                <a:gd name="T100" fmla="*/ 97 w 129"/>
                <a:gd name="T101" fmla="*/ 58 h 159"/>
                <a:gd name="T102" fmla="*/ 92 w 129"/>
                <a:gd name="T103" fmla="*/ 64 h 159"/>
                <a:gd name="T104" fmla="*/ 89 w 129"/>
                <a:gd name="T105" fmla="*/ 67 h 159"/>
                <a:gd name="T106" fmla="*/ 78 w 129"/>
                <a:gd name="T107" fmla="*/ 69 h 159"/>
                <a:gd name="T108" fmla="*/ 30 w 129"/>
                <a:gd name="T109" fmla="*/ 69 h 159"/>
                <a:gd name="T110" fmla="*/ 74 w 129"/>
                <a:gd name="T111" fmla="*/ 3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9" h="159">
                  <a:moveTo>
                    <a:pt x="30" y="99"/>
                  </a:moveTo>
                  <a:lnTo>
                    <a:pt x="69" y="99"/>
                  </a:lnTo>
                  <a:lnTo>
                    <a:pt x="69" y="99"/>
                  </a:lnTo>
                  <a:lnTo>
                    <a:pt x="80" y="100"/>
                  </a:lnTo>
                  <a:lnTo>
                    <a:pt x="85" y="101"/>
                  </a:lnTo>
                  <a:lnTo>
                    <a:pt x="88" y="103"/>
                  </a:lnTo>
                  <a:lnTo>
                    <a:pt x="88" y="103"/>
                  </a:lnTo>
                  <a:lnTo>
                    <a:pt x="90" y="106"/>
                  </a:lnTo>
                  <a:lnTo>
                    <a:pt x="92" y="111"/>
                  </a:lnTo>
                  <a:lnTo>
                    <a:pt x="93" y="117"/>
                  </a:lnTo>
                  <a:lnTo>
                    <a:pt x="94" y="126"/>
                  </a:lnTo>
                  <a:lnTo>
                    <a:pt x="94" y="126"/>
                  </a:lnTo>
                  <a:lnTo>
                    <a:pt x="96" y="144"/>
                  </a:lnTo>
                  <a:lnTo>
                    <a:pt x="97" y="149"/>
                  </a:lnTo>
                  <a:lnTo>
                    <a:pt x="100" y="153"/>
                  </a:lnTo>
                  <a:lnTo>
                    <a:pt x="100" y="153"/>
                  </a:lnTo>
                  <a:lnTo>
                    <a:pt x="102" y="156"/>
                  </a:lnTo>
                  <a:lnTo>
                    <a:pt x="105" y="158"/>
                  </a:lnTo>
                  <a:lnTo>
                    <a:pt x="109" y="159"/>
                  </a:lnTo>
                  <a:lnTo>
                    <a:pt x="114" y="159"/>
                  </a:lnTo>
                  <a:lnTo>
                    <a:pt x="114" y="159"/>
                  </a:lnTo>
                  <a:lnTo>
                    <a:pt x="119" y="158"/>
                  </a:lnTo>
                  <a:lnTo>
                    <a:pt x="124" y="156"/>
                  </a:lnTo>
                  <a:lnTo>
                    <a:pt x="124" y="156"/>
                  </a:lnTo>
                  <a:lnTo>
                    <a:pt x="127" y="150"/>
                  </a:lnTo>
                  <a:lnTo>
                    <a:pt x="129" y="145"/>
                  </a:lnTo>
                  <a:lnTo>
                    <a:pt x="129" y="145"/>
                  </a:lnTo>
                  <a:lnTo>
                    <a:pt x="126" y="137"/>
                  </a:lnTo>
                  <a:lnTo>
                    <a:pt x="126" y="137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3" y="120"/>
                  </a:lnTo>
                  <a:lnTo>
                    <a:pt x="123" y="120"/>
                  </a:lnTo>
                  <a:lnTo>
                    <a:pt x="123" y="108"/>
                  </a:lnTo>
                  <a:lnTo>
                    <a:pt x="123" y="108"/>
                  </a:lnTo>
                  <a:lnTo>
                    <a:pt x="121" y="100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14" y="87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11" y="81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3" y="70"/>
                  </a:lnTo>
                  <a:lnTo>
                    <a:pt x="123" y="70"/>
                  </a:lnTo>
                  <a:lnTo>
                    <a:pt x="125" y="64"/>
                  </a:lnTo>
                  <a:lnTo>
                    <a:pt x="127" y="59"/>
                  </a:lnTo>
                  <a:lnTo>
                    <a:pt x="129" y="53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4"/>
                  </a:lnTo>
                  <a:lnTo>
                    <a:pt x="125" y="26"/>
                  </a:lnTo>
                  <a:lnTo>
                    <a:pt x="122" y="17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09" y="7"/>
                  </a:lnTo>
                  <a:lnTo>
                    <a:pt x="101" y="3"/>
                  </a:lnTo>
                  <a:lnTo>
                    <a:pt x="91" y="1"/>
                  </a:lnTo>
                  <a:lnTo>
                    <a:pt x="7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10"/>
                  </a:lnTo>
                  <a:lnTo>
                    <a:pt x="1" y="14"/>
                  </a:lnTo>
                  <a:lnTo>
                    <a:pt x="0" y="28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1" y="149"/>
                  </a:lnTo>
                  <a:lnTo>
                    <a:pt x="2" y="152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5" y="157"/>
                  </a:lnTo>
                  <a:lnTo>
                    <a:pt x="8" y="158"/>
                  </a:lnTo>
                  <a:lnTo>
                    <a:pt x="15" y="159"/>
                  </a:lnTo>
                  <a:lnTo>
                    <a:pt x="15" y="159"/>
                  </a:lnTo>
                  <a:lnTo>
                    <a:pt x="21" y="158"/>
                  </a:lnTo>
                  <a:lnTo>
                    <a:pt x="25" y="157"/>
                  </a:lnTo>
                  <a:lnTo>
                    <a:pt x="27" y="154"/>
                  </a:lnTo>
                  <a:lnTo>
                    <a:pt x="27" y="154"/>
                  </a:lnTo>
                  <a:lnTo>
                    <a:pt x="28" y="152"/>
                  </a:lnTo>
                  <a:lnTo>
                    <a:pt x="29" y="149"/>
                  </a:lnTo>
                  <a:lnTo>
                    <a:pt x="30" y="143"/>
                  </a:lnTo>
                  <a:lnTo>
                    <a:pt x="30" y="99"/>
                  </a:lnTo>
                  <a:close/>
                  <a:moveTo>
                    <a:pt x="74" y="30"/>
                  </a:moveTo>
                  <a:lnTo>
                    <a:pt x="74" y="30"/>
                  </a:lnTo>
                  <a:lnTo>
                    <a:pt x="79" y="30"/>
                  </a:lnTo>
                  <a:lnTo>
                    <a:pt x="85" y="31"/>
                  </a:lnTo>
                  <a:lnTo>
                    <a:pt x="89" y="33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95" y="38"/>
                  </a:lnTo>
                  <a:lnTo>
                    <a:pt x="97" y="41"/>
                  </a:lnTo>
                  <a:lnTo>
                    <a:pt x="99" y="45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54"/>
                  </a:lnTo>
                  <a:lnTo>
                    <a:pt x="97" y="58"/>
                  </a:lnTo>
                  <a:lnTo>
                    <a:pt x="95" y="61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89" y="67"/>
                  </a:lnTo>
                  <a:lnTo>
                    <a:pt x="84" y="68"/>
                  </a:lnTo>
                  <a:lnTo>
                    <a:pt x="78" y="69"/>
                  </a:lnTo>
                  <a:lnTo>
                    <a:pt x="73" y="69"/>
                  </a:lnTo>
                  <a:lnTo>
                    <a:pt x="30" y="69"/>
                  </a:lnTo>
                  <a:lnTo>
                    <a:pt x="30" y="30"/>
                  </a:lnTo>
                  <a:lnTo>
                    <a:pt x="74" y="30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17"/>
            <p:cNvSpPr>
              <a:spLocks noEditPoints="1"/>
            </p:cNvSpPr>
            <p:nvPr/>
          </p:nvSpPr>
          <p:spPr bwMode="auto">
            <a:xfrm>
              <a:off x="2855913" y="1462089"/>
              <a:ext cx="61912" cy="65087"/>
            </a:xfrm>
            <a:custGeom>
              <a:avLst/>
              <a:gdLst>
                <a:gd name="T0" fmla="*/ 21 w 158"/>
                <a:gd name="T1" fmla="*/ 21 h 163"/>
                <a:gd name="T2" fmla="*/ 11 w 158"/>
                <a:gd name="T3" fmla="*/ 34 h 163"/>
                <a:gd name="T4" fmla="*/ 5 w 158"/>
                <a:gd name="T5" fmla="*/ 48 h 163"/>
                <a:gd name="T6" fmla="*/ 1 w 158"/>
                <a:gd name="T7" fmla="*/ 63 h 163"/>
                <a:gd name="T8" fmla="*/ 0 w 158"/>
                <a:gd name="T9" fmla="*/ 81 h 163"/>
                <a:gd name="T10" fmla="*/ 0 w 158"/>
                <a:gd name="T11" fmla="*/ 91 h 163"/>
                <a:gd name="T12" fmla="*/ 3 w 158"/>
                <a:gd name="T13" fmla="*/ 107 h 163"/>
                <a:gd name="T14" fmla="*/ 8 w 158"/>
                <a:gd name="T15" fmla="*/ 122 h 163"/>
                <a:gd name="T16" fmla="*/ 16 w 158"/>
                <a:gd name="T17" fmla="*/ 135 h 163"/>
                <a:gd name="T18" fmla="*/ 21 w 158"/>
                <a:gd name="T19" fmla="*/ 140 h 163"/>
                <a:gd name="T20" fmla="*/ 33 w 158"/>
                <a:gd name="T21" fmla="*/ 150 h 163"/>
                <a:gd name="T22" fmla="*/ 46 w 158"/>
                <a:gd name="T23" fmla="*/ 157 h 163"/>
                <a:gd name="T24" fmla="*/ 62 w 158"/>
                <a:gd name="T25" fmla="*/ 162 h 163"/>
                <a:gd name="T26" fmla="*/ 79 w 158"/>
                <a:gd name="T27" fmla="*/ 163 h 163"/>
                <a:gd name="T28" fmla="*/ 87 w 158"/>
                <a:gd name="T29" fmla="*/ 163 h 163"/>
                <a:gd name="T30" fmla="*/ 104 w 158"/>
                <a:gd name="T31" fmla="*/ 160 h 163"/>
                <a:gd name="T32" fmla="*/ 119 w 158"/>
                <a:gd name="T33" fmla="*/ 154 h 163"/>
                <a:gd name="T34" fmla="*/ 131 w 158"/>
                <a:gd name="T35" fmla="*/ 146 h 163"/>
                <a:gd name="T36" fmla="*/ 137 w 158"/>
                <a:gd name="T37" fmla="*/ 140 h 163"/>
                <a:gd name="T38" fmla="*/ 146 w 158"/>
                <a:gd name="T39" fmla="*/ 128 h 163"/>
                <a:gd name="T40" fmla="*/ 153 w 158"/>
                <a:gd name="T41" fmla="*/ 115 h 163"/>
                <a:gd name="T42" fmla="*/ 157 w 158"/>
                <a:gd name="T43" fmla="*/ 100 h 163"/>
                <a:gd name="T44" fmla="*/ 158 w 158"/>
                <a:gd name="T45" fmla="*/ 81 h 163"/>
                <a:gd name="T46" fmla="*/ 158 w 158"/>
                <a:gd name="T47" fmla="*/ 73 h 163"/>
                <a:gd name="T48" fmla="*/ 155 w 158"/>
                <a:gd name="T49" fmla="*/ 56 h 163"/>
                <a:gd name="T50" fmla="*/ 150 w 158"/>
                <a:gd name="T51" fmla="*/ 41 h 163"/>
                <a:gd name="T52" fmla="*/ 142 w 158"/>
                <a:gd name="T53" fmla="*/ 28 h 163"/>
                <a:gd name="T54" fmla="*/ 137 w 158"/>
                <a:gd name="T55" fmla="*/ 22 h 163"/>
                <a:gd name="T56" fmla="*/ 125 w 158"/>
                <a:gd name="T57" fmla="*/ 13 h 163"/>
                <a:gd name="T58" fmla="*/ 111 w 158"/>
                <a:gd name="T59" fmla="*/ 5 h 163"/>
                <a:gd name="T60" fmla="*/ 96 w 158"/>
                <a:gd name="T61" fmla="*/ 1 h 163"/>
                <a:gd name="T62" fmla="*/ 79 w 158"/>
                <a:gd name="T63" fmla="*/ 0 h 163"/>
                <a:gd name="T64" fmla="*/ 70 w 158"/>
                <a:gd name="T65" fmla="*/ 0 h 163"/>
                <a:gd name="T66" fmla="*/ 53 w 158"/>
                <a:gd name="T67" fmla="*/ 3 h 163"/>
                <a:gd name="T68" fmla="*/ 39 w 158"/>
                <a:gd name="T69" fmla="*/ 8 h 163"/>
                <a:gd name="T70" fmla="*/ 26 w 158"/>
                <a:gd name="T71" fmla="*/ 17 h 163"/>
                <a:gd name="T72" fmla="*/ 21 w 158"/>
                <a:gd name="T73" fmla="*/ 21 h 163"/>
                <a:gd name="T74" fmla="*/ 115 w 158"/>
                <a:gd name="T75" fmla="*/ 44 h 163"/>
                <a:gd name="T76" fmla="*/ 125 w 158"/>
                <a:gd name="T77" fmla="*/ 60 h 163"/>
                <a:gd name="T78" fmla="*/ 128 w 158"/>
                <a:gd name="T79" fmla="*/ 81 h 163"/>
                <a:gd name="T80" fmla="*/ 127 w 158"/>
                <a:gd name="T81" fmla="*/ 93 h 163"/>
                <a:gd name="T82" fmla="*/ 121 w 158"/>
                <a:gd name="T83" fmla="*/ 111 h 163"/>
                <a:gd name="T84" fmla="*/ 115 w 158"/>
                <a:gd name="T85" fmla="*/ 119 h 163"/>
                <a:gd name="T86" fmla="*/ 99 w 158"/>
                <a:gd name="T87" fmla="*/ 130 h 163"/>
                <a:gd name="T88" fmla="*/ 79 w 158"/>
                <a:gd name="T89" fmla="*/ 133 h 163"/>
                <a:gd name="T90" fmla="*/ 68 w 158"/>
                <a:gd name="T91" fmla="*/ 132 h 163"/>
                <a:gd name="T92" fmla="*/ 50 w 158"/>
                <a:gd name="T93" fmla="*/ 125 h 163"/>
                <a:gd name="T94" fmla="*/ 42 w 158"/>
                <a:gd name="T95" fmla="*/ 119 h 163"/>
                <a:gd name="T96" fmla="*/ 33 w 158"/>
                <a:gd name="T97" fmla="*/ 103 h 163"/>
                <a:gd name="T98" fmla="*/ 30 w 158"/>
                <a:gd name="T99" fmla="*/ 81 h 163"/>
                <a:gd name="T100" fmla="*/ 31 w 158"/>
                <a:gd name="T101" fmla="*/ 70 h 163"/>
                <a:gd name="T102" fmla="*/ 37 w 158"/>
                <a:gd name="T103" fmla="*/ 50 h 163"/>
                <a:gd name="T104" fmla="*/ 42 w 158"/>
                <a:gd name="T105" fmla="*/ 44 h 163"/>
                <a:gd name="T106" fmla="*/ 58 w 158"/>
                <a:gd name="T107" fmla="*/ 33 h 163"/>
                <a:gd name="T108" fmla="*/ 79 w 158"/>
                <a:gd name="T109" fmla="*/ 30 h 163"/>
                <a:gd name="T110" fmla="*/ 90 w 158"/>
                <a:gd name="T111" fmla="*/ 31 h 163"/>
                <a:gd name="T112" fmla="*/ 108 w 158"/>
                <a:gd name="T113" fmla="*/ 37 h 163"/>
                <a:gd name="T114" fmla="*/ 115 w 158"/>
                <a:gd name="T115" fmla="*/ 4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163">
                  <a:moveTo>
                    <a:pt x="21" y="21"/>
                  </a:moveTo>
                  <a:lnTo>
                    <a:pt x="21" y="21"/>
                  </a:lnTo>
                  <a:lnTo>
                    <a:pt x="16" y="28"/>
                  </a:lnTo>
                  <a:lnTo>
                    <a:pt x="11" y="34"/>
                  </a:lnTo>
                  <a:lnTo>
                    <a:pt x="8" y="41"/>
                  </a:lnTo>
                  <a:lnTo>
                    <a:pt x="5" y="48"/>
                  </a:lnTo>
                  <a:lnTo>
                    <a:pt x="3" y="56"/>
                  </a:lnTo>
                  <a:lnTo>
                    <a:pt x="1" y="63"/>
                  </a:lnTo>
                  <a:lnTo>
                    <a:pt x="0" y="72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91"/>
                  </a:lnTo>
                  <a:lnTo>
                    <a:pt x="1" y="100"/>
                  </a:lnTo>
                  <a:lnTo>
                    <a:pt x="3" y="107"/>
                  </a:lnTo>
                  <a:lnTo>
                    <a:pt x="5" y="115"/>
                  </a:lnTo>
                  <a:lnTo>
                    <a:pt x="8" y="122"/>
                  </a:lnTo>
                  <a:lnTo>
                    <a:pt x="11" y="128"/>
                  </a:lnTo>
                  <a:lnTo>
                    <a:pt x="16" y="135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6" y="146"/>
                  </a:lnTo>
                  <a:lnTo>
                    <a:pt x="33" y="150"/>
                  </a:lnTo>
                  <a:lnTo>
                    <a:pt x="39" y="154"/>
                  </a:lnTo>
                  <a:lnTo>
                    <a:pt x="46" y="157"/>
                  </a:lnTo>
                  <a:lnTo>
                    <a:pt x="53" y="160"/>
                  </a:lnTo>
                  <a:lnTo>
                    <a:pt x="62" y="162"/>
                  </a:lnTo>
                  <a:lnTo>
                    <a:pt x="70" y="163"/>
                  </a:lnTo>
                  <a:lnTo>
                    <a:pt x="79" y="163"/>
                  </a:lnTo>
                  <a:lnTo>
                    <a:pt x="79" y="163"/>
                  </a:lnTo>
                  <a:lnTo>
                    <a:pt x="87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1" y="157"/>
                  </a:lnTo>
                  <a:lnTo>
                    <a:pt x="119" y="154"/>
                  </a:lnTo>
                  <a:lnTo>
                    <a:pt x="125" y="150"/>
                  </a:lnTo>
                  <a:lnTo>
                    <a:pt x="131" y="146"/>
                  </a:lnTo>
                  <a:lnTo>
                    <a:pt x="137" y="140"/>
                  </a:lnTo>
                  <a:lnTo>
                    <a:pt x="137" y="140"/>
                  </a:lnTo>
                  <a:lnTo>
                    <a:pt x="142" y="135"/>
                  </a:lnTo>
                  <a:lnTo>
                    <a:pt x="146" y="128"/>
                  </a:lnTo>
                  <a:lnTo>
                    <a:pt x="150" y="122"/>
                  </a:lnTo>
                  <a:lnTo>
                    <a:pt x="153" y="115"/>
                  </a:lnTo>
                  <a:lnTo>
                    <a:pt x="155" y="107"/>
                  </a:lnTo>
                  <a:lnTo>
                    <a:pt x="157" y="100"/>
                  </a:lnTo>
                  <a:lnTo>
                    <a:pt x="158" y="90"/>
                  </a:lnTo>
                  <a:lnTo>
                    <a:pt x="158" y="81"/>
                  </a:lnTo>
                  <a:lnTo>
                    <a:pt x="158" y="81"/>
                  </a:lnTo>
                  <a:lnTo>
                    <a:pt x="158" y="73"/>
                  </a:lnTo>
                  <a:lnTo>
                    <a:pt x="157" y="63"/>
                  </a:lnTo>
                  <a:lnTo>
                    <a:pt x="155" y="56"/>
                  </a:lnTo>
                  <a:lnTo>
                    <a:pt x="153" y="48"/>
                  </a:lnTo>
                  <a:lnTo>
                    <a:pt x="150" y="41"/>
                  </a:lnTo>
                  <a:lnTo>
                    <a:pt x="146" y="34"/>
                  </a:lnTo>
                  <a:lnTo>
                    <a:pt x="142" y="28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1" y="17"/>
                  </a:lnTo>
                  <a:lnTo>
                    <a:pt x="125" y="13"/>
                  </a:lnTo>
                  <a:lnTo>
                    <a:pt x="119" y="8"/>
                  </a:lnTo>
                  <a:lnTo>
                    <a:pt x="111" y="5"/>
                  </a:lnTo>
                  <a:lnTo>
                    <a:pt x="104" y="3"/>
                  </a:lnTo>
                  <a:lnTo>
                    <a:pt x="96" y="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39" y="8"/>
                  </a:lnTo>
                  <a:lnTo>
                    <a:pt x="33" y="13"/>
                  </a:lnTo>
                  <a:lnTo>
                    <a:pt x="26" y="17"/>
                  </a:lnTo>
                  <a:lnTo>
                    <a:pt x="21" y="21"/>
                  </a:lnTo>
                  <a:lnTo>
                    <a:pt x="21" y="21"/>
                  </a:lnTo>
                  <a:close/>
                  <a:moveTo>
                    <a:pt x="115" y="44"/>
                  </a:moveTo>
                  <a:lnTo>
                    <a:pt x="115" y="44"/>
                  </a:lnTo>
                  <a:lnTo>
                    <a:pt x="121" y="51"/>
                  </a:lnTo>
                  <a:lnTo>
                    <a:pt x="125" y="60"/>
                  </a:lnTo>
                  <a:lnTo>
                    <a:pt x="127" y="70"/>
                  </a:lnTo>
                  <a:lnTo>
                    <a:pt x="128" y="81"/>
                  </a:lnTo>
                  <a:lnTo>
                    <a:pt x="128" y="81"/>
                  </a:lnTo>
                  <a:lnTo>
                    <a:pt x="127" y="93"/>
                  </a:lnTo>
                  <a:lnTo>
                    <a:pt x="125" y="103"/>
                  </a:lnTo>
                  <a:lnTo>
                    <a:pt x="121" y="111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08" y="125"/>
                  </a:lnTo>
                  <a:lnTo>
                    <a:pt x="99" y="130"/>
                  </a:lnTo>
                  <a:lnTo>
                    <a:pt x="90" y="132"/>
                  </a:lnTo>
                  <a:lnTo>
                    <a:pt x="79" y="133"/>
                  </a:lnTo>
                  <a:lnTo>
                    <a:pt x="79" y="133"/>
                  </a:lnTo>
                  <a:lnTo>
                    <a:pt x="68" y="132"/>
                  </a:lnTo>
                  <a:lnTo>
                    <a:pt x="58" y="130"/>
                  </a:lnTo>
                  <a:lnTo>
                    <a:pt x="50" y="125"/>
                  </a:lnTo>
                  <a:lnTo>
                    <a:pt x="42" y="119"/>
                  </a:lnTo>
                  <a:lnTo>
                    <a:pt x="42" y="119"/>
                  </a:lnTo>
                  <a:lnTo>
                    <a:pt x="37" y="111"/>
                  </a:lnTo>
                  <a:lnTo>
                    <a:pt x="33" y="103"/>
                  </a:lnTo>
                  <a:lnTo>
                    <a:pt x="31" y="93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1" y="70"/>
                  </a:lnTo>
                  <a:lnTo>
                    <a:pt x="33" y="60"/>
                  </a:lnTo>
                  <a:lnTo>
                    <a:pt x="37" y="50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50" y="37"/>
                  </a:lnTo>
                  <a:lnTo>
                    <a:pt x="58" y="33"/>
                  </a:lnTo>
                  <a:lnTo>
                    <a:pt x="68" y="31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90" y="31"/>
                  </a:lnTo>
                  <a:lnTo>
                    <a:pt x="99" y="33"/>
                  </a:lnTo>
                  <a:lnTo>
                    <a:pt x="108" y="37"/>
                  </a:lnTo>
                  <a:lnTo>
                    <a:pt x="115" y="44"/>
                  </a:lnTo>
                  <a:lnTo>
                    <a:pt x="115" y="44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18"/>
            <p:cNvSpPr>
              <a:spLocks noEditPoints="1"/>
            </p:cNvSpPr>
            <p:nvPr/>
          </p:nvSpPr>
          <p:spPr bwMode="auto">
            <a:xfrm>
              <a:off x="2928938" y="1465264"/>
              <a:ext cx="55562" cy="61912"/>
            </a:xfrm>
            <a:custGeom>
              <a:avLst/>
              <a:gdLst>
                <a:gd name="T0" fmla="*/ 54 w 137"/>
                <a:gd name="T1" fmla="*/ 159 h 159"/>
                <a:gd name="T2" fmla="*/ 88 w 137"/>
                <a:gd name="T3" fmla="*/ 156 h 159"/>
                <a:gd name="T4" fmla="*/ 100 w 137"/>
                <a:gd name="T5" fmla="*/ 151 h 159"/>
                <a:gd name="T6" fmla="*/ 110 w 137"/>
                <a:gd name="T7" fmla="*/ 145 h 159"/>
                <a:gd name="T8" fmla="*/ 122 w 137"/>
                <a:gd name="T9" fmla="*/ 133 h 159"/>
                <a:gd name="T10" fmla="*/ 131 w 137"/>
                <a:gd name="T11" fmla="*/ 118 h 159"/>
                <a:gd name="T12" fmla="*/ 133 w 137"/>
                <a:gd name="T13" fmla="*/ 109 h 159"/>
                <a:gd name="T14" fmla="*/ 137 w 137"/>
                <a:gd name="T15" fmla="*/ 90 h 159"/>
                <a:gd name="T16" fmla="*/ 137 w 137"/>
                <a:gd name="T17" fmla="*/ 79 h 159"/>
                <a:gd name="T18" fmla="*/ 135 w 137"/>
                <a:gd name="T19" fmla="*/ 53 h 159"/>
                <a:gd name="T20" fmla="*/ 130 w 137"/>
                <a:gd name="T21" fmla="*/ 38 h 159"/>
                <a:gd name="T22" fmla="*/ 123 w 137"/>
                <a:gd name="T23" fmla="*/ 25 h 159"/>
                <a:gd name="T24" fmla="*/ 119 w 137"/>
                <a:gd name="T25" fmla="*/ 19 h 159"/>
                <a:gd name="T26" fmla="*/ 108 w 137"/>
                <a:gd name="T27" fmla="*/ 11 h 159"/>
                <a:gd name="T28" fmla="*/ 95 w 137"/>
                <a:gd name="T29" fmla="*/ 5 h 159"/>
                <a:gd name="T30" fmla="*/ 80 w 137"/>
                <a:gd name="T31" fmla="*/ 1 h 159"/>
                <a:gd name="T32" fmla="*/ 63 w 137"/>
                <a:gd name="T33" fmla="*/ 0 h 159"/>
                <a:gd name="T34" fmla="*/ 18 w 137"/>
                <a:gd name="T35" fmla="*/ 0 h 159"/>
                <a:gd name="T36" fmla="*/ 10 w 137"/>
                <a:gd name="T37" fmla="*/ 1 h 159"/>
                <a:gd name="T38" fmla="*/ 4 w 137"/>
                <a:gd name="T39" fmla="*/ 5 h 159"/>
                <a:gd name="T40" fmla="*/ 2 w 137"/>
                <a:gd name="T41" fmla="*/ 9 h 159"/>
                <a:gd name="T42" fmla="*/ 0 w 137"/>
                <a:gd name="T43" fmla="*/ 27 h 159"/>
                <a:gd name="T44" fmla="*/ 0 w 137"/>
                <a:gd name="T45" fmla="*/ 133 h 159"/>
                <a:gd name="T46" fmla="*/ 2 w 137"/>
                <a:gd name="T47" fmla="*/ 150 h 159"/>
                <a:gd name="T48" fmla="*/ 4 w 137"/>
                <a:gd name="T49" fmla="*/ 153 h 159"/>
                <a:gd name="T50" fmla="*/ 10 w 137"/>
                <a:gd name="T51" fmla="*/ 158 h 159"/>
                <a:gd name="T52" fmla="*/ 18 w 137"/>
                <a:gd name="T53" fmla="*/ 159 h 159"/>
                <a:gd name="T54" fmla="*/ 63 w 137"/>
                <a:gd name="T55" fmla="*/ 30 h 159"/>
                <a:gd name="T56" fmla="*/ 74 w 137"/>
                <a:gd name="T57" fmla="*/ 31 h 159"/>
                <a:gd name="T58" fmla="*/ 90 w 137"/>
                <a:gd name="T59" fmla="*/ 37 h 159"/>
                <a:gd name="T60" fmla="*/ 97 w 137"/>
                <a:gd name="T61" fmla="*/ 42 h 159"/>
                <a:gd name="T62" fmla="*/ 104 w 137"/>
                <a:gd name="T63" fmla="*/ 58 h 159"/>
                <a:gd name="T64" fmla="*/ 107 w 137"/>
                <a:gd name="T65" fmla="*/ 79 h 159"/>
                <a:gd name="T66" fmla="*/ 106 w 137"/>
                <a:gd name="T67" fmla="*/ 92 h 159"/>
                <a:gd name="T68" fmla="*/ 101 w 137"/>
                <a:gd name="T69" fmla="*/ 111 h 159"/>
                <a:gd name="T70" fmla="*/ 95 w 137"/>
                <a:gd name="T71" fmla="*/ 117 h 159"/>
                <a:gd name="T72" fmla="*/ 80 w 137"/>
                <a:gd name="T73" fmla="*/ 126 h 159"/>
                <a:gd name="T74" fmla="*/ 59 w 137"/>
                <a:gd name="T75" fmla="*/ 129 h 159"/>
                <a:gd name="T76" fmla="*/ 30 w 137"/>
                <a:gd name="T77" fmla="*/ 3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7" h="159">
                  <a:moveTo>
                    <a:pt x="54" y="159"/>
                  </a:moveTo>
                  <a:lnTo>
                    <a:pt x="54" y="159"/>
                  </a:lnTo>
                  <a:lnTo>
                    <a:pt x="74" y="158"/>
                  </a:lnTo>
                  <a:lnTo>
                    <a:pt x="88" y="156"/>
                  </a:lnTo>
                  <a:lnTo>
                    <a:pt x="88" y="156"/>
                  </a:lnTo>
                  <a:lnTo>
                    <a:pt x="100" y="151"/>
                  </a:lnTo>
                  <a:lnTo>
                    <a:pt x="110" y="145"/>
                  </a:lnTo>
                  <a:lnTo>
                    <a:pt x="110" y="145"/>
                  </a:lnTo>
                  <a:lnTo>
                    <a:pt x="117" y="139"/>
                  </a:lnTo>
                  <a:lnTo>
                    <a:pt x="122" y="133"/>
                  </a:lnTo>
                  <a:lnTo>
                    <a:pt x="127" y="126"/>
                  </a:lnTo>
                  <a:lnTo>
                    <a:pt x="131" y="118"/>
                  </a:lnTo>
                  <a:lnTo>
                    <a:pt x="131" y="118"/>
                  </a:lnTo>
                  <a:lnTo>
                    <a:pt x="133" y="109"/>
                  </a:lnTo>
                  <a:lnTo>
                    <a:pt x="135" y="100"/>
                  </a:lnTo>
                  <a:lnTo>
                    <a:pt x="137" y="90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136" y="61"/>
                  </a:lnTo>
                  <a:lnTo>
                    <a:pt x="135" y="53"/>
                  </a:lnTo>
                  <a:lnTo>
                    <a:pt x="133" y="45"/>
                  </a:lnTo>
                  <a:lnTo>
                    <a:pt x="130" y="38"/>
                  </a:lnTo>
                  <a:lnTo>
                    <a:pt x="127" y="31"/>
                  </a:lnTo>
                  <a:lnTo>
                    <a:pt x="123" y="25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4" y="15"/>
                  </a:lnTo>
                  <a:lnTo>
                    <a:pt x="108" y="11"/>
                  </a:lnTo>
                  <a:lnTo>
                    <a:pt x="103" y="8"/>
                  </a:lnTo>
                  <a:lnTo>
                    <a:pt x="95" y="5"/>
                  </a:lnTo>
                  <a:lnTo>
                    <a:pt x="89" y="3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9"/>
                  </a:lnTo>
                  <a:lnTo>
                    <a:pt x="1" y="14"/>
                  </a:lnTo>
                  <a:lnTo>
                    <a:pt x="0" y="27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" y="146"/>
                  </a:lnTo>
                  <a:lnTo>
                    <a:pt x="2" y="150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6" y="156"/>
                  </a:lnTo>
                  <a:lnTo>
                    <a:pt x="10" y="158"/>
                  </a:lnTo>
                  <a:lnTo>
                    <a:pt x="14" y="159"/>
                  </a:lnTo>
                  <a:lnTo>
                    <a:pt x="18" y="159"/>
                  </a:lnTo>
                  <a:lnTo>
                    <a:pt x="54" y="159"/>
                  </a:lnTo>
                  <a:close/>
                  <a:moveTo>
                    <a:pt x="63" y="30"/>
                  </a:moveTo>
                  <a:lnTo>
                    <a:pt x="63" y="30"/>
                  </a:lnTo>
                  <a:lnTo>
                    <a:pt x="74" y="31"/>
                  </a:lnTo>
                  <a:lnTo>
                    <a:pt x="83" y="33"/>
                  </a:lnTo>
                  <a:lnTo>
                    <a:pt x="90" y="37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101" y="49"/>
                  </a:lnTo>
                  <a:lnTo>
                    <a:pt x="104" y="58"/>
                  </a:lnTo>
                  <a:lnTo>
                    <a:pt x="106" y="68"/>
                  </a:lnTo>
                  <a:lnTo>
                    <a:pt x="107" y="79"/>
                  </a:lnTo>
                  <a:lnTo>
                    <a:pt x="107" y="79"/>
                  </a:lnTo>
                  <a:lnTo>
                    <a:pt x="106" y="92"/>
                  </a:lnTo>
                  <a:lnTo>
                    <a:pt x="104" y="102"/>
                  </a:lnTo>
                  <a:lnTo>
                    <a:pt x="101" y="111"/>
                  </a:lnTo>
                  <a:lnTo>
                    <a:pt x="95" y="117"/>
                  </a:lnTo>
                  <a:lnTo>
                    <a:pt x="95" y="117"/>
                  </a:lnTo>
                  <a:lnTo>
                    <a:pt x="89" y="122"/>
                  </a:lnTo>
                  <a:lnTo>
                    <a:pt x="80" y="126"/>
                  </a:lnTo>
                  <a:lnTo>
                    <a:pt x="71" y="128"/>
                  </a:lnTo>
                  <a:lnTo>
                    <a:pt x="59" y="129"/>
                  </a:lnTo>
                  <a:lnTo>
                    <a:pt x="30" y="129"/>
                  </a:lnTo>
                  <a:lnTo>
                    <a:pt x="30" y="30"/>
                  </a:lnTo>
                  <a:lnTo>
                    <a:pt x="63" y="30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2994025" y="1462089"/>
              <a:ext cx="52388" cy="65087"/>
            </a:xfrm>
            <a:custGeom>
              <a:avLst/>
              <a:gdLst>
                <a:gd name="T0" fmla="*/ 91 w 133"/>
                <a:gd name="T1" fmla="*/ 145 h 163"/>
                <a:gd name="T2" fmla="*/ 96 w 133"/>
                <a:gd name="T3" fmla="*/ 154 h 163"/>
                <a:gd name="T4" fmla="*/ 102 w 133"/>
                <a:gd name="T5" fmla="*/ 160 h 163"/>
                <a:gd name="T6" fmla="*/ 116 w 133"/>
                <a:gd name="T7" fmla="*/ 163 h 163"/>
                <a:gd name="T8" fmla="*/ 120 w 133"/>
                <a:gd name="T9" fmla="*/ 163 h 163"/>
                <a:gd name="T10" fmla="*/ 126 w 133"/>
                <a:gd name="T11" fmla="*/ 160 h 163"/>
                <a:gd name="T12" fmla="*/ 129 w 133"/>
                <a:gd name="T13" fmla="*/ 157 h 163"/>
                <a:gd name="T14" fmla="*/ 132 w 133"/>
                <a:gd name="T15" fmla="*/ 150 h 163"/>
                <a:gd name="T16" fmla="*/ 133 w 133"/>
                <a:gd name="T17" fmla="*/ 19 h 163"/>
                <a:gd name="T18" fmla="*/ 132 w 133"/>
                <a:gd name="T19" fmla="*/ 11 h 163"/>
                <a:gd name="T20" fmla="*/ 129 w 133"/>
                <a:gd name="T21" fmla="*/ 4 h 163"/>
                <a:gd name="T22" fmla="*/ 126 w 133"/>
                <a:gd name="T23" fmla="*/ 2 h 163"/>
                <a:gd name="T24" fmla="*/ 121 w 133"/>
                <a:gd name="T25" fmla="*/ 0 h 163"/>
                <a:gd name="T26" fmla="*/ 118 w 133"/>
                <a:gd name="T27" fmla="*/ 0 h 163"/>
                <a:gd name="T28" fmla="*/ 111 w 133"/>
                <a:gd name="T29" fmla="*/ 1 h 163"/>
                <a:gd name="T30" fmla="*/ 106 w 133"/>
                <a:gd name="T31" fmla="*/ 4 h 163"/>
                <a:gd name="T32" fmla="*/ 105 w 133"/>
                <a:gd name="T33" fmla="*/ 7 h 163"/>
                <a:gd name="T34" fmla="*/ 103 w 133"/>
                <a:gd name="T35" fmla="*/ 19 h 163"/>
                <a:gd name="T36" fmla="*/ 46 w 133"/>
                <a:gd name="T37" fmla="*/ 24 h 163"/>
                <a:gd name="T38" fmla="*/ 45 w 133"/>
                <a:gd name="T39" fmla="*/ 21 h 163"/>
                <a:gd name="T40" fmla="*/ 32 w 133"/>
                <a:gd name="T41" fmla="*/ 5 h 163"/>
                <a:gd name="T42" fmla="*/ 22 w 133"/>
                <a:gd name="T43" fmla="*/ 0 h 163"/>
                <a:gd name="T44" fmla="*/ 19 w 133"/>
                <a:gd name="T45" fmla="*/ 0 h 163"/>
                <a:gd name="T46" fmla="*/ 10 w 133"/>
                <a:gd name="T47" fmla="*/ 1 h 163"/>
                <a:gd name="T48" fmla="*/ 4 w 133"/>
                <a:gd name="T49" fmla="*/ 5 h 163"/>
                <a:gd name="T50" fmla="*/ 2 w 133"/>
                <a:gd name="T51" fmla="*/ 8 h 163"/>
                <a:gd name="T52" fmla="*/ 0 w 133"/>
                <a:gd name="T53" fmla="*/ 24 h 163"/>
                <a:gd name="T54" fmla="*/ 0 w 133"/>
                <a:gd name="T55" fmla="*/ 143 h 163"/>
                <a:gd name="T56" fmla="*/ 2 w 133"/>
                <a:gd name="T57" fmla="*/ 155 h 163"/>
                <a:gd name="T58" fmla="*/ 3 w 133"/>
                <a:gd name="T59" fmla="*/ 158 h 163"/>
                <a:gd name="T60" fmla="*/ 7 w 133"/>
                <a:gd name="T61" fmla="*/ 162 h 163"/>
                <a:gd name="T62" fmla="*/ 15 w 133"/>
                <a:gd name="T63" fmla="*/ 163 h 163"/>
                <a:gd name="T64" fmla="*/ 18 w 133"/>
                <a:gd name="T65" fmla="*/ 163 h 163"/>
                <a:gd name="T66" fmla="*/ 24 w 133"/>
                <a:gd name="T67" fmla="*/ 161 h 163"/>
                <a:gd name="T68" fmla="*/ 26 w 133"/>
                <a:gd name="T69" fmla="*/ 158 h 163"/>
                <a:gd name="T70" fmla="*/ 29 w 133"/>
                <a:gd name="T71" fmla="*/ 152 h 163"/>
                <a:gd name="T72" fmla="*/ 30 w 133"/>
                <a:gd name="T73" fmla="*/ 5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" h="163">
                  <a:moveTo>
                    <a:pt x="30" y="52"/>
                  </a:moveTo>
                  <a:lnTo>
                    <a:pt x="91" y="145"/>
                  </a:lnTo>
                  <a:lnTo>
                    <a:pt x="91" y="145"/>
                  </a:lnTo>
                  <a:lnTo>
                    <a:pt x="96" y="154"/>
                  </a:lnTo>
                  <a:lnTo>
                    <a:pt x="102" y="160"/>
                  </a:lnTo>
                  <a:lnTo>
                    <a:pt x="102" y="160"/>
                  </a:lnTo>
                  <a:lnTo>
                    <a:pt x="108" y="162"/>
                  </a:lnTo>
                  <a:lnTo>
                    <a:pt x="116" y="163"/>
                  </a:lnTo>
                  <a:lnTo>
                    <a:pt x="116" y="163"/>
                  </a:lnTo>
                  <a:lnTo>
                    <a:pt x="120" y="163"/>
                  </a:lnTo>
                  <a:lnTo>
                    <a:pt x="123" y="162"/>
                  </a:lnTo>
                  <a:lnTo>
                    <a:pt x="126" y="160"/>
                  </a:lnTo>
                  <a:lnTo>
                    <a:pt x="129" y="157"/>
                  </a:lnTo>
                  <a:lnTo>
                    <a:pt x="129" y="157"/>
                  </a:lnTo>
                  <a:lnTo>
                    <a:pt x="131" y="154"/>
                  </a:lnTo>
                  <a:lnTo>
                    <a:pt x="132" y="150"/>
                  </a:lnTo>
                  <a:lnTo>
                    <a:pt x="133" y="138"/>
                  </a:lnTo>
                  <a:lnTo>
                    <a:pt x="133" y="19"/>
                  </a:lnTo>
                  <a:lnTo>
                    <a:pt x="133" y="19"/>
                  </a:lnTo>
                  <a:lnTo>
                    <a:pt x="132" y="11"/>
                  </a:lnTo>
                  <a:lnTo>
                    <a:pt x="131" y="7"/>
                  </a:lnTo>
                  <a:lnTo>
                    <a:pt x="129" y="4"/>
                  </a:lnTo>
                  <a:lnTo>
                    <a:pt x="129" y="4"/>
                  </a:lnTo>
                  <a:lnTo>
                    <a:pt x="126" y="2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4" y="0"/>
                  </a:lnTo>
                  <a:lnTo>
                    <a:pt x="111" y="1"/>
                  </a:lnTo>
                  <a:lnTo>
                    <a:pt x="108" y="3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5" y="7"/>
                  </a:lnTo>
                  <a:lnTo>
                    <a:pt x="104" y="11"/>
                  </a:lnTo>
                  <a:lnTo>
                    <a:pt x="103" y="19"/>
                  </a:lnTo>
                  <a:lnTo>
                    <a:pt x="103" y="112"/>
                  </a:lnTo>
                  <a:lnTo>
                    <a:pt x="46" y="24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39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3"/>
                  </a:lnTo>
                  <a:lnTo>
                    <a:pt x="0" y="24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1" y="152"/>
                  </a:lnTo>
                  <a:lnTo>
                    <a:pt x="2" y="155"/>
                  </a:lnTo>
                  <a:lnTo>
                    <a:pt x="3" y="158"/>
                  </a:lnTo>
                  <a:lnTo>
                    <a:pt x="3" y="158"/>
                  </a:lnTo>
                  <a:lnTo>
                    <a:pt x="5" y="161"/>
                  </a:lnTo>
                  <a:lnTo>
                    <a:pt x="7" y="162"/>
                  </a:lnTo>
                  <a:lnTo>
                    <a:pt x="11" y="163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8" y="163"/>
                  </a:lnTo>
                  <a:lnTo>
                    <a:pt x="21" y="162"/>
                  </a:lnTo>
                  <a:lnTo>
                    <a:pt x="24" y="161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8" y="155"/>
                  </a:lnTo>
                  <a:lnTo>
                    <a:pt x="29" y="152"/>
                  </a:lnTo>
                  <a:lnTo>
                    <a:pt x="30" y="143"/>
                  </a:lnTo>
                  <a:lnTo>
                    <a:pt x="30" y="52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20"/>
            <p:cNvSpPr>
              <a:spLocks noEditPoints="1"/>
            </p:cNvSpPr>
            <p:nvPr/>
          </p:nvSpPr>
          <p:spPr bwMode="auto">
            <a:xfrm>
              <a:off x="3057525" y="1441451"/>
              <a:ext cx="15875" cy="85725"/>
            </a:xfrm>
            <a:custGeom>
              <a:avLst/>
              <a:gdLst>
                <a:gd name="T0" fmla="*/ 38 w 38"/>
                <a:gd name="T1" fmla="*/ 16 h 219"/>
                <a:gd name="T2" fmla="*/ 38 w 38"/>
                <a:gd name="T3" fmla="*/ 12 h 219"/>
                <a:gd name="T4" fmla="*/ 35 w 38"/>
                <a:gd name="T5" fmla="*/ 3 h 219"/>
                <a:gd name="T6" fmla="*/ 31 w 38"/>
                <a:gd name="T7" fmla="*/ 1 h 219"/>
                <a:gd name="T8" fmla="*/ 26 w 38"/>
                <a:gd name="T9" fmla="*/ 0 h 219"/>
                <a:gd name="T10" fmla="*/ 20 w 38"/>
                <a:gd name="T11" fmla="*/ 1 h 219"/>
                <a:gd name="T12" fmla="*/ 18 w 38"/>
                <a:gd name="T13" fmla="*/ 3 h 219"/>
                <a:gd name="T14" fmla="*/ 3 w 38"/>
                <a:gd name="T15" fmla="*/ 29 h 219"/>
                <a:gd name="T16" fmla="*/ 1 w 38"/>
                <a:gd name="T17" fmla="*/ 32 h 219"/>
                <a:gd name="T18" fmla="*/ 0 w 38"/>
                <a:gd name="T19" fmla="*/ 34 h 219"/>
                <a:gd name="T20" fmla="*/ 1 w 38"/>
                <a:gd name="T21" fmla="*/ 38 h 219"/>
                <a:gd name="T22" fmla="*/ 3 w 38"/>
                <a:gd name="T23" fmla="*/ 41 h 219"/>
                <a:gd name="T24" fmla="*/ 9 w 38"/>
                <a:gd name="T25" fmla="*/ 43 h 219"/>
                <a:gd name="T26" fmla="*/ 14 w 38"/>
                <a:gd name="T27" fmla="*/ 42 h 219"/>
                <a:gd name="T28" fmla="*/ 17 w 38"/>
                <a:gd name="T29" fmla="*/ 40 h 219"/>
                <a:gd name="T30" fmla="*/ 35 w 38"/>
                <a:gd name="T31" fmla="*/ 20 h 219"/>
                <a:gd name="T32" fmla="*/ 38 w 38"/>
                <a:gd name="T33" fmla="*/ 16 h 219"/>
                <a:gd name="T34" fmla="*/ 0 w 38"/>
                <a:gd name="T35" fmla="*/ 202 h 219"/>
                <a:gd name="T36" fmla="*/ 2 w 38"/>
                <a:gd name="T37" fmla="*/ 212 h 219"/>
                <a:gd name="T38" fmla="*/ 4 w 38"/>
                <a:gd name="T39" fmla="*/ 214 h 219"/>
                <a:gd name="T40" fmla="*/ 8 w 38"/>
                <a:gd name="T41" fmla="*/ 218 h 219"/>
                <a:gd name="T42" fmla="*/ 15 w 38"/>
                <a:gd name="T43" fmla="*/ 219 h 219"/>
                <a:gd name="T44" fmla="*/ 24 w 38"/>
                <a:gd name="T45" fmla="*/ 217 h 219"/>
                <a:gd name="T46" fmla="*/ 27 w 38"/>
                <a:gd name="T47" fmla="*/ 214 h 219"/>
                <a:gd name="T48" fmla="*/ 30 w 38"/>
                <a:gd name="T49" fmla="*/ 209 h 219"/>
                <a:gd name="T50" fmla="*/ 30 w 38"/>
                <a:gd name="T51" fmla="*/ 73 h 219"/>
                <a:gd name="T52" fmla="*/ 30 w 38"/>
                <a:gd name="T53" fmla="*/ 65 h 219"/>
                <a:gd name="T54" fmla="*/ 27 w 38"/>
                <a:gd name="T55" fmla="*/ 60 h 219"/>
                <a:gd name="T56" fmla="*/ 24 w 38"/>
                <a:gd name="T57" fmla="*/ 58 h 219"/>
                <a:gd name="T58" fmla="*/ 15 w 38"/>
                <a:gd name="T59" fmla="*/ 56 h 219"/>
                <a:gd name="T60" fmla="*/ 8 w 38"/>
                <a:gd name="T61" fmla="*/ 57 h 219"/>
                <a:gd name="T62" fmla="*/ 4 w 38"/>
                <a:gd name="T63" fmla="*/ 60 h 219"/>
                <a:gd name="T64" fmla="*/ 2 w 38"/>
                <a:gd name="T65" fmla="*/ 62 h 219"/>
                <a:gd name="T66" fmla="*/ 0 w 38"/>
                <a:gd name="T67" fmla="*/ 7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219">
                  <a:moveTo>
                    <a:pt x="38" y="16"/>
                  </a:moveTo>
                  <a:lnTo>
                    <a:pt x="38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5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6" y="4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7" y="4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8" y="16"/>
                  </a:lnTo>
                  <a:lnTo>
                    <a:pt x="38" y="16"/>
                  </a:lnTo>
                  <a:close/>
                  <a:moveTo>
                    <a:pt x="0" y="202"/>
                  </a:moveTo>
                  <a:lnTo>
                    <a:pt x="0" y="202"/>
                  </a:lnTo>
                  <a:lnTo>
                    <a:pt x="1" y="209"/>
                  </a:lnTo>
                  <a:lnTo>
                    <a:pt x="2" y="212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6" y="217"/>
                  </a:lnTo>
                  <a:lnTo>
                    <a:pt x="8" y="218"/>
                  </a:lnTo>
                  <a:lnTo>
                    <a:pt x="15" y="219"/>
                  </a:lnTo>
                  <a:lnTo>
                    <a:pt x="15" y="219"/>
                  </a:lnTo>
                  <a:lnTo>
                    <a:pt x="22" y="218"/>
                  </a:lnTo>
                  <a:lnTo>
                    <a:pt x="24" y="217"/>
                  </a:lnTo>
                  <a:lnTo>
                    <a:pt x="27" y="214"/>
                  </a:lnTo>
                  <a:lnTo>
                    <a:pt x="27" y="214"/>
                  </a:lnTo>
                  <a:lnTo>
                    <a:pt x="28" y="212"/>
                  </a:lnTo>
                  <a:lnTo>
                    <a:pt x="30" y="209"/>
                  </a:lnTo>
                  <a:lnTo>
                    <a:pt x="30" y="202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65"/>
                  </a:lnTo>
                  <a:lnTo>
                    <a:pt x="28" y="62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8" y="57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2" y="62"/>
                  </a:lnTo>
                  <a:lnTo>
                    <a:pt x="1" y="65"/>
                  </a:lnTo>
                  <a:lnTo>
                    <a:pt x="0" y="73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3113088" y="1462089"/>
              <a:ext cx="50800" cy="65087"/>
            </a:xfrm>
            <a:custGeom>
              <a:avLst/>
              <a:gdLst>
                <a:gd name="T0" fmla="*/ 111 w 129"/>
                <a:gd name="T1" fmla="*/ 17 h 163"/>
                <a:gd name="T2" fmla="*/ 95 w 129"/>
                <a:gd name="T3" fmla="*/ 6 h 163"/>
                <a:gd name="T4" fmla="*/ 74 w 129"/>
                <a:gd name="T5" fmla="*/ 1 h 163"/>
                <a:gd name="T6" fmla="*/ 48 w 129"/>
                <a:gd name="T7" fmla="*/ 1 h 163"/>
                <a:gd name="T8" fmla="*/ 16 w 129"/>
                <a:gd name="T9" fmla="*/ 12 h 163"/>
                <a:gd name="T10" fmla="*/ 4 w 129"/>
                <a:gd name="T11" fmla="*/ 27 h 163"/>
                <a:gd name="T12" fmla="*/ 0 w 129"/>
                <a:gd name="T13" fmla="*/ 46 h 163"/>
                <a:gd name="T14" fmla="*/ 6 w 129"/>
                <a:gd name="T15" fmla="*/ 71 h 163"/>
                <a:gd name="T16" fmla="*/ 18 w 129"/>
                <a:gd name="T17" fmla="*/ 80 h 163"/>
                <a:gd name="T18" fmla="*/ 54 w 129"/>
                <a:gd name="T19" fmla="*/ 93 h 163"/>
                <a:gd name="T20" fmla="*/ 56 w 129"/>
                <a:gd name="T21" fmla="*/ 93 h 163"/>
                <a:gd name="T22" fmla="*/ 93 w 129"/>
                <a:gd name="T23" fmla="*/ 105 h 163"/>
                <a:gd name="T24" fmla="*/ 99 w 129"/>
                <a:gd name="T25" fmla="*/ 115 h 163"/>
                <a:gd name="T26" fmla="*/ 96 w 129"/>
                <a:gd name="T27" fmla="*/ 122 h 163"/>
                <a:gd name="T28" fmla="*/ 91 w 129"/>
                <a:gd name="T29" fmla="*/ 128 h 163"/>
                <a:gd name="T30" fmla="*/ 74 w 129"/>
                <a:gd name="T31" fmla="*/ 133 h 163"/>
                <a:gd name="T32" fmla="*/ 56 w 129"/>
                <a:gd name="T33" fmla="*/ 132 h 163"/>
                <a:gd name="T34" fmla="*/ 41 w 129"/>
                <a:gd name="T35" fmla="*/ 127 h 163"/>
                <a:gd name="T36" fmla="*/ 31 w 129"/>
                <a:gd name="T37" fmla="*/ 117 h 163"/>
                <a:gd name="T38" fmla="*/ 24 w 129"/>
                <a:gd name="T39" fmla="*/ 109 h 163"/>
                <a:gd name="T40" fmla="*/ 15 w 129"/>
                <a:gd name="T41" fmla="*/ 107 h 163"/>
                <a:gd name="T42" fmla="*/ 5 w 129"/>
                <a:gd name="T43" fmla="*/ 111 h 163"/>
                <a:gd name="T44" fmla="*/ 1 w 129"/>
                <a:gd name="T45" fmla="*/ 123 h 163"/>
                <a:gd name="T46" fmla="*/ 5 w 129"/>
                <a:gd name="T47" fmla="*/ 137 h 163"/>
                <a:gd name="T48" fmla="*/ 17 w 129"/>
                <a:gd name="T49" fmla="*/ 149 h 163"/>
                <a:gd name="T50" fmla="*/ 39 w 129"/>
                <a:gd name="T51" fmla="*/ 160 h 163"/>
                <a:gd name="T52" fmla="*/ 66 w 129"/>
                <a:gd name="T53" fmla="*/ 163 h 163"/>
                <a:gd name="T54" fmla="*/ 103 w 129"/>
                <a:gd name="T55" fmla="*/ 155 h 163"/>
                <a:gd name="T56" fmla="*/ 120 w 129"/>
                <a:gd name="T57" fmla="*/ 142 h 163"/>
                <a:gd name="T58" fmla="*/ 129 w 129"/>
                <a:gd name="T59" fmla="*/ 113 h 163"/>
                <a:gd name="T60" fmla="*/ 128 w 129"/>
                <a:gd name="T61" fmla="*/ 102 h 163"/>
                <a:gd name="T62" fmla="*/ 124 w 129"/>
                <a:gd name="T63" fmla="*/ 92 h 163"/>
                <a:gd name="T64" fmla="*/ 115 w 129"/>
                <a:gd name="T65" fmla="*/ 81 h 163"/>
                <a:gd name="T66" fmla="*/ 103 w 129"/>
                <a:gd name="T67" fmla="*/ 76 h 163"/>
                <a:gd name="T68" fmla="*/ 71 w 129"/>
                <a:gd name="T69" fmla="*/ 66 h 163"/>
                <a:gd name="T70" fmla="*/ 47 w 129"/>
                <a:gd name="T71" fmla="*/ 61 h 163"/>
                <a:gd name="T72" fmla="*/ 32 w 129"/>
                <a:gd name="T73" fmla="*/ 52 h 163"/>
                <a:gd name="T74" fmla="*/ 30 w 129"/>
                <a:gd name="T75" fmla="*/ 47 h 163"/>
                <a:gd name="T76" fmla="*/ 34 w 129"/>
                <a:gd name="T77" fmla="*/ 37 h 163"/>
                <a:gd name="T78" fmla="*/ 42 w 129"/>
                <a:gd name="T79" fmla="*/ 32 h 163"/>
                <a:gd name="T80" fmla="*/ 60 w 129"/>
                <a:gd name="T81" fmla="*/ 30 h 163"/>
                <a:gd name="T82" fmla="*/ 76 w 129"/>
                <a:gd name="T83" fmla="*/ 32 h 163"/>
                <a:gd name="T84" fmla="*/ 88 w 129"/>
                <a:gd name="T85" fmla="*/ 38 h 163"/>
                <a:gd name="T86" fmla="*/ 91 w 129"/>
                <a:gd name="T87" fmla="*/ 42 h 163"/>
                <a:gd name="T88" fmla="*/ 103 w 129"/>
                <a:gd name="T89" fmla="*/ 50 h 163"/>
                <a:gd name="T90" fmla="*/ 113 w 129"/>
                <a:gd name="T91" fmla="*/ 50 h 163"/>
                <a:gd name="T92" fmla="*/ 120 w 129"/>
                <a:gd name="T93" fmla="*/ 43 h 163"/>
                <a:gd name="T94" fmla="*/ 119 w 129"/>
                <a:gd name="T95" fmla="*/ 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9" h="163">
                  <a:moveTo>
                    <a:pt x="116" y="23"/>
                  </a:moveTo>
                  <a:lnTo>
                    <a:pt x="116" y="23"/>
                  </a:lnTo>
                  <a:lnTo>
                    <a:pt x="111" y="17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95" y="6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5" y="3"/>
                  </a:lnTo>
                  <a:lnTo>
                    <a:pt x="26" y="6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0" y="19"/>
                  </a:lnTo>
                  <a:lnTo>
                    <a:pt x="4" y="27"/>
                  </a:lnTo>
                  <a:lnTo>
                    <a:pt x="1" y="3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56"/>
                  </a:lnTo>
                  <a:lnTo>
                    <a:pt x="3" y="63"/>
                  </a:lnTo>
                  <a:lnTo>
                    <a:pt x="6" y="71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8" y="80"/>
                  </a:lnTo>
                  <a:lnTo>
                    <a:pt x="27" y="86"/>
                  </a:lnTo>
                  <a:lnTo>
                    <a:pt x="39" y="89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75" y="97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6" y="108"/>
                  </a:lnTo>
                  <a:lnTo>
                    <a:pt x="99" y="111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9"/>
                  </a:lnTo>
                  <a:lnTo>
                    <a:pt x="96" y="122"/>
                  </a:lnTo>
                  <a:lnTo>
                    <a:pt x="94" y="125"/>
                  </a:lnTo>
                  <a:lnTo>
                    <a:pt x="91" y="128"/>
                  </a:lnTo>
                  <a:lnTo>
                    <a:pt x="91" y="128"/>
                  </a:lnTo>
                  <a:lnTo>
                    <a:pt x="86" y="131"/>
                  </a:lnTo>
                  <a:lnTo>
                    <a:pt x="80" y="132"/>
                  </a:lnTo>
                  <a:lnTo>
                    <a:pt x="74" y="133"/>
                  </a:lnTo>
                  <a:lnTo>
                    <a:pt x="65" y="133"/>
                  </a:lnTo>
                  <a:lnTo>
                    <a:pt x="65" y="133"/>
                  </a:lnTo>
                  <a:lnTo>
                    <a:pt x="56" y="132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1" y="127"/>
                  </a:lnTo>
                  <a:lnTo>
                    <a:pt x="35" y="123"/>
                  </a:lnTo>
                  <a:lnTo>
                    <a:pt x="35" y="123"/>
                  </a:lnTo>
                  <a:lnTo>
                    <a:pt x="31" y="117"/>
                  </a:lnTo>
                  <a:lnTo>
                    <a:pt x="31" y="117"/>
                  </a:lnTo>
                  <a:lnTo>
                    <a:pt x="27" y="112"/>
                  </a:lnTo>
                  <a:lnTo>
                    <a:pt x="24" y="109"/>
                  </a:lnTo>
                  <a:lnTo>
                    <a:pt x="19" y="108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0" y="108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2" y="117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2" y="130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11" y="143"/>
                  </a:lnTo>
                  <a:lnTo>
                    <a:pt x="17" y="149"/>
                  </a:lnTo>
                  <a:lnTo>
                    <a:pt x="17" y="149"/>
                  </a:lnTo>
                  <a:lnTo>
                    <a:pt x="28" y="155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51" y="162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79" y="162"/>
                  </a:lnTo>
                  <a:lnTo>
                    <a:pt x="92" y="160"/>
                  </a:lnTo>
                  <a:lnTo>
                    <a:pt x="103" y="155"/>
                  </a:lnTo>
                  <a:lnTo>
                    <a:pt x="113" y="150"/>
                  </a:lnTo>
                  <a:lnTo>
                    <a:pt x="113" y="150"/>
                  </a:lnTo>
                  <a:lnTo>
                    <a:pt x="120" y="142"/>
                  </a:lnTo>
                  <a:lnTo>
                    <a:pt x="124" y="134"/>
                  </a:lnTo>
                  <a:lnTo>
                    <a:pt x="128" y="124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29" y="108"/>
                  </a:lnTo>
                  <a:lnTo>
                    <a:pt x="128" y="102"/>
                  </a:lnTo>
                  <a:lnTo>
                    <a:pt x="126" y="97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1" y="89"/>
                  </a:lnTo>
                  <a:lnTo>
                    <a:pt x="118" y="85"/>
                  </a:lnTo>
                  <a:lnTo>
                    <a:pt x="115" y="81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3" y="76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71" y="66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47" y="61"/>
                  </a:lnTo>
                  <a:lnTo>
                    <a:pt x="37" y="57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0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1" y="44"/>
                  </a:lnTo>
                  <a:lnTo>
                    <a:pt x="32" y="39"/>
                  </a:lnTo>
                  <a:lnTo>
                    <a:pt x="34" y="37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42" y="32"/>
                  </a:lnTo>
                  <a:lnTo>
                    <a:pt x="47" y="31"/>
                  </a:lnTo>
                  <a:lnTo>
                    <a:pt x="53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9" y="31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83" y="35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91" y="42"/>
                  </a:lnTo>
                  <a:lnTo>
                    <a:pt x="91" y="42"/>
                  </a:lnTo>
                  <a:lnTo>
                    <a:pt x="94" y="46"/>
                  </a:lnTo>
                  <a:lnTo>
                    <a:pt x="99" y="49"/>
                  </a:lnTo>
                  <a:lnTo>
                    <a:pt x="103" y="50"/>
                  </a:lnTo>
                  <a:lnTo>
                    <a:pt x="106" y="51"/>
                  </a:lnTo>
                  <a:lnTo>
                    <a:pt x="106" y="51"/>
                  </a:lnTo>
                  <a:lnTo>
                    <a:pt x="113" y="50"/>
                  </a:lnTo>
                  <a:lnTo>
                    <a:pt x="117" y="47"/>
                  </a:lnTo>
                  <a:lnTo>
                    <a:pt x="117" y="47"/>
                  </a:lnTo>
                  <a:lnTo>
                    <a:pt x="120" y="43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19" y="31"/>
                  </a:lnTo>
                  <a:lnTo>
                    <a:pt x="116" y="23"/>
                  </a:lnTo>
                  <a:lnTo>
                    <a:pt x="116" y="23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22"/>
            <p:cNvSpPr>
              <a:spLocks noEditPoints="1"/>
            </p:cNvSpPr>
            <p:nvPr/>
          </p:nvSpPr>
          <p:spPr bwMode="auto">
            <a:xfrm>
              <a:off x="3168650" y="1462089"/>
              <a:ext cx="63500" cy="65087"/>
            </a:xfrm>
            <a:custGeom>
              <a:avLst/>
              <a:gdLst>
                <a:gd name="T0" fmla="*/ 22 w 159"/>
                <a:gd name="T1" fmla="*/ 21 h 163"/>
                <a:gd name="T2" fmla="*/ 12 w 159"/>
                <a:gd name="T3" fmla="*/ 34 h 163"/>
                <a:gd name="T4" fmla="*/ 6 w 159"/>
                <a:gd name="T5" fmla="*/ 48 h 163"/>
                <a:gd name="T6" fmla="*/ 2 w 159"/>
                <a:gd name="T7" fmla="*/ 63 h 163"/>
                <a:gd name="T8" fmla="*/ 0 w 159"/>
                <a:gd name="T9" fmla="*/ 81 h 163"/>
                <a:gd name="T10" fmla="*/ 0 w 159"/>
                <a:gd name="T11" fmla="*/ 91 h 163"/>
                <a:gd name="T12" fmla="*/ 4 w 159"/>
                <a:gd name="T13" fmla="*/ 107 h 163"/>
                <a:gd name="T14" fmla="*/ 9 w 159"/>
                <a:gd name="T15" fmla="*/ 122 h 163"/>
                <a:gd name="T16" fmla="*/ 17 w 159"/>
                <a:gd name="T17" fmla="*/ 135 h 163"/>
                <a:gd name="T18" fmla="*/ 22 w 159"/>
                <a:gd name="T19" fmla="*/ 140 h 163"/>
                <a:gd name="T20" fmla="*/ 34 w 159"/>
                <a:gd name="T21" fmla="*/ 150 h 163"/>
                <a:gd name="T22" fmla="*/ 47 w 159"/>
                <a:gd name="T23" fmla="*/ 157 h 163"/>
                <a:gd name="T24" fmla="*/ 63 w 159"/>
                <a:gd name="T25" fmla="*/ 162 h 163"/>
                <a:gd name="T26" fmla="*/ 80 w 159"/>
                <a:gd name="T27" fmla="*/ 163 h 163"/>
                <a:gd name="T28" fmla="*/ 88 w 159"/>
                <a:gd name="T29" fmla="*/ 163 h 163"/>
                <a:gd name="T30" fmla="*/ 105 w 159"/>
                <a:gd name="T31" fmla="*/ 160 h 163"/>
                <a:gd name="T32" fmla="*/ 119 w 159"/>
                <a:gd name="T33" fmla="*/ 154 h 163"/>
                <a:gd name="T34" fmla="*/ 132 w 159"/>
                <a:gd name="T35" fmla="*/ 146 h 163"/>
                <a:gd name="T36" fmla="*/ 138 w 159"/>
                <a:gd name="T37" fmla="*/ 140 h 163"/>
                <a:gd name="T38" fmla="*/ 147 w 159"/>
                <a:gd name="T39" fmla="*/ 128 h 163"/>
                <a:gd name="T40" fmla="*/ 154 w 159"/>
                <a:gd name="T41" fmla="*/ 115 h 163"/>
                <a:gd name="T42" fmla="*/ 158 w 159"/>
                <a:gd name="T43" fmla="*/ 100 h 163"/>
                <a:gd name="T44" fmla="*/ 159 w 159"/>
                <a:gd name="T45" fmla="*/ 81 h 163"/>
                <a:gd name="T46" fmla="*/ 159 w 159"/>
                <a:gd name="T47" fmla="*/ 73 h 163"/>
                <a:gd name="T48" fmla="*/ 156 w 159"/>
                <a:gd name="T49" fmla="*/ 56 h 163"/>
                <a:gd name="T50" fmla="*/ 151 w 159"/>
                <a:gd name="T51" fmla="*/ 41 h 163"/>
                <a:gd name="T52" fmla="*/ 143 w 159"/>
                <a:gd name="T53" fmla="*/ 28 h 163"/>
                <a:gd name="T54" fmla="*/ 138 w 159"/>
                <a:gd name="T55" fmla="*/ 22 h 163"/>
                <a:gd name="T56" fmla="*/ 126 w 159"/>
                <a:gd name="T57" fmla="*/ 13 h 163"/>
                <a:gd name="T58" fmla="*/ 112 w 159"/>
                <a:gd name="T59" fmla="*/ 5 h 163"/>
                <a:gd name="T60" fmla="*/ 97 w 159"/>
                <a:gd name="T61" fmla="*/ 1 h 163"/>
                <a:gd name="T62" fmla="*/ 80 w 159"/>
                <a:gd name="T63" fmla="*/ 0 h 163"/>
                <a:gd name="T64" fmla="*/ 71 w 159"/>
                <a:gd name="T65" fmla="*/ 0 h 163"/>
                <a:gd name="T66" fmla="*/ 54 w 159"/>
                <a:gd name="T67" fmla="*/ 3 h 163"/>
                <a:gd name="T68" fmla="*/ 40 w 159"/>
                <a:gd name="T69" fmla="*/ 8 h 163"/>
                <a:gd name="T70" fmla="*/ 27 w 159"/>
                <a:gd name="T71" fmla="*/ 17 h 163"/>
                <a:gd name="T72" fmla="*/ 22 w 159"/>
                <a:gd name="T73" fmla="*/ 21 h 163"/>
                <a:gd name="T74" fmla="*/ 116 w 159"/>
                <a:gd name="T75" fmla="*/ 44 h 163"/>
                <a:gd name="T76" fmla="*/ 126 w 159"/>
                <a:gd name="T77" fmla="*/ 60 h 163"/>
                <a:gd name="T78" fmla="*/ 129 w 159"/>
                <a:gd name="T79" fmla="*/ 81 h 163"/>
                <a:gd name="T80" fmla="*/ 128 w 159"/>
                <a:gd name="T81" fmla="*/ 93 h 163"/>
                <a:gd name="T82" fmla="*/ 122 w 159"/>
                <a:gd name="T83" fmla="*/ 111 h 163"/>
                <a:gd name="T84" fmla="*/ 116 w 159"/>
                <a:gd name="T85" fmla="*/ 119 h 163"/>
                <a:gd name="T86" fmla="*/ 100 w 159"/>
                <a:gd name="T87" fmla="*/ 130 h 163"/>
                <a:gd name="T88" fmla="*/ 80 w 159"/>
                <a:gd name="T89" fmla="*/ 133 h 163"/>
                <a:gd name="T90" fmla="*/ 69 w 159"/>
                <a:gd name="T91" fmla="*/ 132 h 163"/>
                <a:gd name="T92" fmla="*/ 51 w 159"/>
                <a:gd name="T93" fmla="*/ 125 h 163"/>
                <a:gd name="T94" fmla="*/ 43 w 159"/>
                <a:gd name="T95" fmla="*/ 119 h 163"/>
                <a:gd name="T96" fmla="*/ 34 w 159"/>
                <a:gd name="T97" fmla="*/ 103 h 163"/>
                <a:gd name="T98" fmla="*/ 30 w 159"/>
                <a:gd name="T99" fmla="*/ 81 h 163"/>
                <a:gd name="T100" fmla="*/ 32 w 159"/>
                <a:gd name="T101" fmla="*/ 70 h 163"/>
                <a:gd name="T102" fmla="*/ 38 w 159"/>
                <a:gd name="T103" fmla="*/ 50 h 163"/>
                <a:gd name="T104" fmla="*/ 43 w 159"/>
                <a:gd name="T105" fmla="*/ 44 h 163"/>
                <a:gd name="T106" fmla="*/ 59 w 159"/>
                <a:gd name="T107" fmla="*/ 33 h 163"/>
                <a:gd name="T108" fmla="*/ 80 w 159"/>
                <a:gd name="T109" fmla="*/ 30 h 163"/>
                <a:gd name="T110" fmla="*/ 90 w 159"/>
                <a:gd name="T111" fmla="*/ 31 h 163"/>
                <a:gd name="T112" fmla="*/ 109 w 159"/>
                <a:gd name="T113" fmla="*/ 37 h 163"/>
                <a:gd name="T114" fmla="*/ 116 w 159"/>
                <a:gd name="T115" fmla="*/ 4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63">
                  <a:moveTo>
                    <a:pt x="22" y="21"/>
                  </a:moveTo>
                  <a:lnTo>
                    <a:pt x="22" y="21"/>
                  </a:lnTo>
                  <a:lnTo>
                    <a:pt x="17" y="28"/>
                  </a:lnTo>
                  <a:lnTo>
                    <a:pt x="12" y="34"/>
                  </a:lnTo>
                  <a:lnTo>
                    <a:pt x="9" y="41"/>
                  </a:lnTo>
                  <a:lnTo>
                    <a:pt x="6" y="48"/>
                  </a:lnTo>
                  <a:lnTo>
                    <a:pt x="4" y="56"/>
                  </a:lnTo>
                  <a:lnTo>
                    <a:pt x="2" y="63"/>
                  </a:lnTo>
                  <a:lnTo>
                    <a:pt x="0" y="72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91"/>
                  </a:lnTo>
                  <a:lnTo>
                    <a:pt x="2" y="100"/>
                  </a:lnTo>
                  <a:lnTo>
                    <a:pt x="4" y="107"/>
                  </a:lnTo>
                  <a:lnTo>
                    <a:pt x="6" y="115"/>
                  </a:lnTo>
                  <a:lnTo>
                    <a:pt x="9" y="122"/>
                  </a:lnTo>
                  <a:lnTo>
                    <a:pt x="12" y="128"/>
                  </a:lnTo>
                  <a:lnTo>
                    <a:pt x="17" y="135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27" y="146"/>
                  </a:lnTo>
                  <a:lnTo>
                    <a:pt x="34" y="150"/>
                  </a:lnTo>
                  <a:lnTo>
                    <a:pt x="40" y="154"/>
                  </a:lnTo>
                  <a:lnTo>
                    <a:pt x="47" y="157"/>
                  </a:lnTo>
                  <a:lnTo>
                    <a:pt x="54" y="160"/>
                  </a:lnTo>
                  <a:lnTo>
                    <a:pt x="63" y="162"/>
                  </a:lnTo>
                  <a:lnTo>
                    <a:pt x="71" y="163"/>
                  </a:lnTo>
                  <a:lnTo>
                    <a:pt x="80" y="163"/>
                  </a:lnTo>
                  <a:lnTo>
                    <a:pt x="80" y="163"/>
                  </a:lnTo>
                  <a:lnTo>
                    <a:pt x="88" y="163"/>
                  </a:lnTo>
                  <a:lnTo>
                    <a:pt x="97" y="162"/>
                  </a:lnTo>
                  <a:lnTo>
                    <a:pt x="105" y="160"/>
                  </a:lnTo>
                  <a:lnTo>
                    <a:pt x="112" y="157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2" y="146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43" y="135"/>
                  </a:lnTo>
                  <a:lnTo>
                    <a:pt x="147" y="128"/>
                  </a:lnTo>
                  <a:lnTo>
                    <a:pt x="151" y="122"/>
                  </a:lnTo>
                  <a:lnTo>
                    <a:pt x="154" y="115"/>
                  </a:lnTo>
                  <a:lnTo>
                    <a:pt x="156" y="107"/>
                  </a:lnTo>
                  <a:lnTo>
                    <a:pt x="158" y="100"/>
                  </a:lnTo>
                  <a:lnTo>
                    <a:pt x="159" y="90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159" y="73"/>
                  </a:lnTo>
                  <a:lnTo>
                    <a:pt x="158" y="63"/>
                  </a:lnTo>
                  <a:lnTo>
                    <a:pt x="156" y="56"/>
                  </a:lnTo>
                  <a:lnTo>
                    <a:pt x="154" y="48"/>
                  </a:lnTo>
                  <a:lnTo>
                    <a:pt x="151" y="41"/>
                  </a:lnTo>
                  <a:lnTo>
                    <a:pt x="147" y="34"/>
                  </a:lnTo>
                  <a:lnTo>
                    <a:pt x="143" y="28"/>
                  </a:lnTo>
                  <a:lnTo>
                    <a:pt x="138" y="22"/>
                  </a:lnTo>
                  <a:lnTo>
                    <a:pt x="138" y="22"/>
                  </a:lnTo>
                  <a:lnTo>
                    <a:pt x="132" y="17"/>
                  </a:lnTo>
                  <a:lnTo>
                    <a:pt x="126" y="13"/>
                  </a:lnTo>
                  <a:lnTo>
                    <a:pt x="119" y="8"/>
                  </a:lnTo>
                  <a:lnTo>
                    <a:pt x="112" y="5"/>
                  </a:lnTo>
                  <a:lnTo>
                    <a:pt x="105" y="3"/>
                  </a:lnTo>
                  <a:lnTo>
                    <a:pt x="97" y="1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4" y="3"/>
                  </a:lnTo>
                  <a:lnTo>
                    <a:pt x="47" y="5"/>
                  </a:lnTo>
                  <a:lnTo>
                    <a:pt x="40" y="8"/>
                  </a:lnTo>
                  <a:lnTo>
                    <a:pt x="34" y="13"/>
                  </a:lnTo>
                  <a:lnTo>
                    <a:pt x="27" y="17"/>
                  </a:lnTo>
                  <a:lnTo>
                    <a:pt x="22" y="21"/>
                  </a:lnTo>
                  <a:lnTo>
                    <a:pt x="22" y="21"/>
                  </a:lnTo>
                  <a:close/>
                  <a:moveTo>
                    <a:pt x="116" y="44"/>
                  </a:moveTo>
                  <a:lnTo>
                    <a:pt x="116" y="44"/>
                  </a:lnTo>
                  <a:lnTo>
                    <a:pt x="122" y="51"/>
                  </a:lnTo>
                  <a:lnTo>
                    <a:pt x="126" y="60"/>
                  </a:lnTo>
                  <a:lnTo>
                    <a:pt x="128" y="70"/>
                  </a:lnTo>
                  <a:lnTo>
                    <a:pt x="129" y="81"/>
                  </a:lnTo>
                  <a:lnTo>
                    <a:pt x="129" y="81"/>
                  </a:lnTo>
                  <a:lnTo>
                    <a:pt x="128" y="93"/>
                  </a:lnTo>
                  <a:lnTo>
                    <a:pt x="126" y="103"/>
                  </a:lnTo>
                  <a:lnTo>
                    <a:pt x="122" y="111"/>
                  </a:lnTo>
                  <a:lnTo>
                    <a:pt x="116" y="119"/>
                  </a:lnTo>
                  <a:lnTo>
                    <a:pt x="116" y="119"/>
                  </a:lnTo>
                  <a:lnTo>
                    <a:pt x="109" y="125"/>
                  </a:lnTo>
                  <a:lnTo>
                    <a:pt x="100" y="130"/>
                  </a:lnTo>
                  <a:lnTo>
                    <a:pt x="90" y="132"/>
                  </a:lnTo>
                  <a:lnTo>
                    <a:pt x="80" y="133"/>
                  </a:lnTo>
                  <a:lnTo>
                    <a:pt x="80" y="133"/>
                  </a:lnTo>
                  <a:lnTo>
                    <a:pt x="69" y="132"/>
                  </a:lnTo>
                  <a:lnTo>
                    <a:pt x="59" y="130"/>
                  </a:lnTo>
                  <a:lnTo>
                    <a:pt x="51" y="125"/>
                  </a:lnTo>
                  <a:lnTo>
                    <a:pt x="43" y="119"/>
                  </a:lnTo>
                  <a:lnTo>
                    <a:pt x="43" y="119"/>
                  </a:lnTo>
                  <a:lnTo>
                    <a:pt x="38" y="111"/>
                  </a:lnTo>
                  <a:lnTo>
                    <a:pt x="34" y="103"/>
                  </a:lnTo>
                  <a:lnTo>
                    <a:pt x="32" y="93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2" y="70"/>
                  </a:lnTo>
                  <a:lnTo>
                    <a:pt x="34" y="60"/>
                  </a:lnTo>
                  <a:lnTo>
                    <a:pt x="38" y="50"/>
                  </a:lnTo>
                  <a:lnTo>
                    <a:pt x="43" y="44"/>
                  </a:lnTo>
                  <a:lnTo>
                    <a:pt x="43" y="44"/>
                  </a:lnTo>
                  <a:lnTo>
                    <a:pt x="51" y="37"/>
                  </a:lnTo>
                  <a:lnTo>
                    <a:pt x="59" y="33"/>
                  </a:lnTo>
                  <a:lnTo>
                    <a:pt x="69" y="31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90" y="31"/>
                  </a:lnTo>
                  <a:lnTo>
                    <a:pt x="100" y="33"/>
                  </a:lnTo>
                  <a:lnTo>
                    <a:pt x="109" y="37"/>
                  </a:lnTo>
                  <a:lnTo>
                    <a:pt x="116" y="44"/>
                  </a:lnTo>
                  <a:lnTo>
                    <a:pt x="116" y="44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3243263" y="1462089"/>
              <a:ext cx="50800" cy="65087"/>
            </a:xfrm>
            <a:custGeom>
              <a:avLst/>
              <a:gdLst>
                <a:gd name="T0" fmla="*/ 0 w 129"/>
                <a:gd name="T1" fmla="*/ 102 h 163"/>
                <a:gd name="T2" fmla="*/ 4 w 129"/>
                <a:gd name="T3" fmla="*/ 127 h 163"/>
                <a:gd name="T4" fmla="*/ 10 w 129"/>
                <a:gd name="T5" fmla="*/ 138 h 163"/>
                <a:gd name="T6" fmla="*/ 17 w 129"/>
                <a:gd name="T7" fmla="*/ 147 h 163"/>
                <a:gd name="T8" fmla="*/ 22 w 129"/>
                <a:gd name="T9" fmla="*/ 151 h 163"/>
                <a:gd name="T10" fmla="*/ 38 w 129"/>
                <a:gd name="T11" fmla="*/ 158 h 163"/>
                <a:gd name="T12" fmla="*/ 64 w 129"/>
                <a:gd name="T13" fmla="*/ 163 h 163"/>
                <a:gd name="T14" fmla="*/ 79 w 129"/>
                <a:gd name="T15" fmla="*/ 162 h 163"/>
                <a:gd name="T16" fmla="*/ 103 w 129"/>
                <a:gd name="T17" fmla="*/ 154 h 163"/>
                <a:gd name="T18" fmla="*/ 113 w 129"/>
                <a:gd name="T19" fmla="*/ 147 h 163"/>
                <a:gd name="T20" fmla="*/ 116 w 129"/>
                <a:gd name="T21" fmla="*/ 142 h 163"/>
                <a:gd name="T22" fmla="*/ 122 w 129"/>
                <a:gd name="T23" fmla="*/ 134 h 163"/>
                <a:gd name="T24" fmla="*/ 128 w 129"/>
                <a:gd name="T25" fmla="*/ 116 h 163"/>
                <a:gd name="T26" fmla="*/ 129 w 129"/>
                <a:gd name="T27" fmla="*/ 17 h 163"/>
                <a:gd name="T28" fmla="*/ 128 w 129"/>
                <a:gd name="T29" fmla="*/ 9 h 163"/>
                <a:gd name="T30" fmla="*/ 125 w 129"/>
                <a:gd name="T31" fmla="*/ 4 h 163"/>
                <a:gd name="T32" fmla="*/ 123 w 129"/>
                <a:gd name="T33" fmla="*/ 2 h 163"/>
                <a:gd name="T34" fmla="*/ 114 w 129"/>
                <a:gd name="T35" fmla="*/ 0 h 163"/>
                <a:gd name="T36" fmla="*/ 107 w 129"/>
                <a:gd name="T37" fmla="*/ 1 h 163"/>
                <a:gd name="T38" fmla="*/ 103 w 129"/>
                <a:gd name="T39" fmla="*/ 4 h 163"/>
                <a:gd name="T40" fmla="*/ 101 w 129"/>
                <a:gd name="T41" fmla="*/ 6 h 163"/>
                <a:gd name="T42" fmla="*/ 99 w 129"/>
                <a:gd name="T43" fmla="*/ 17 h 163"/>
                <a:gd name="T44" fmla="*/ 99 w 129"/>
                <a:gd name="T45" fmla="*/ 98 h 163"/>
                <a:gd name="T46" fmla="*/ 97 w 129"/>
                <a:gd name="T47" fmla="*/ 113 h 163"/>
                <a:gd name="T48" fmla="*/ 90 w 129"/>
                <a:gd name="T49" fmla="*/ 124 h 163"/>
                <a:gd name="T50" fmla="*/ 86 w 129"/>
                <a:gd name="T51" fmla="*/ 128 h 163"/>
                <a:gd name="T52" fmla="*/ 73 w 129"/>
                <a:gd name="T53" fmla="*/ 133 h 163"/>
                <a:gd name="T54" fmla="*/ 64 w 129"/>
                <a:gd name="T55" fmla="*/ 133 h 163"/>
                <a:gd name="T56" fmla="*/ 49 w 129"/>
                <a:gd name="T57" fmla="*/ 131 h 163"/>
                <a:gd name="T58" fmla="*/ 39 w 129"/>
                <a:gd name="T59" fmla="*/ 124 h 163"/>
                <a:gd name="T60" fmla="*/ 34 w 129"/>
                <a:gd name="T61" fmla="*/ 120 h 163"/>
                <a:gd name="T62" fmla="*/ 31 w 129"/>
                <a:gd name="T63" fmla="*/ 107 h 163"/>
                <a:gd name="T64" fmla="*/ 30 w 129"/>
                <a:gd name="T65" fmla="*/ 17 h 163"/>
                <a:gd name="T66" fmla="*/ 29 w 129"/>
                <a:gd name="T67" fmla="*/ 9 h 163"/>
                <a:gd name="T68" fmla="*/ 27 w 129"/>
                <a:gd name="T69" fmla="*/ 4 h 163"/>
                <a:gd name="T70" fmla="*/ 25 w 129"/>
                <a:gd name="T71" fmla="*/ 2 h 163"/>
                <a:gd name="T72" fmla="*/ 15 w 129"/>
                <a:gd name="T73" fmla="*/ 0 h 163"/>
                <a:gd name="T74" fmla="*/ 9 w 129"/>
                <a:gd name="T75" fmla="*/ 1 h 163"/>
                <a:gd name="T76" fmla="*/ 4 w 129"/>
                <a:gd name="T77" fmla="*/ 4 h 163"/>
                <a:gd name="T78" fmla="*/ 2 w 129"/>
                <a:gd name="T79" fmla="*/ 6 h 163"/>
                <a:gd name="T80" fmla="*/ 0 w 129"/>
                <a:gd name="T81" fmla="*/ 1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" h="163">
                  <a:moveTo>
                    <a:pt x="0" y="102"/>
                  </a:moveTo>
                  <a:lnTo>
                    <a:pt x="0" y="102"/>
                  </a:lnTo>
                  <a:lnTo>
                    <a:pt x="1" y="116"/>
                  </a:lnTo>
                  <a:lnTo>
                    <a:pt x="4" y="127"/>
                  </a:lnTo>
                  <a:lnTo>
                    <a:pt x="7" y="134"/>
                  </a:lnTo>
                  <a:lnTo>
                    <a:pt x="10" y="138"/>
                  </a:lnTo>
                  <a:lnTo>
                    <a:pt x="13" y="143"/>
                  </a:lnTo>
                  <a:lnTo>
                    <a:pt x="17" y="147"/>
                  </a:lnTo>
                  <a:lnTo>
                    <a:pt x="17" y="147"/>
                  </a:lnTo>
                  <a:lnTo>
                    <a:pt x="22" y="151"/>
                  </a:lnTo>
                  <a:lnTo>
                    <a:pt x="26" y="154"/>
                  </a:lnTo>
                  <a:lnTo>
                    <a:pt x="38" y="158"/>
                  </a:lnTo>
                  <a:lnTo>
                    <a:pt x="50" y="162"/>
                  </a:lnTo>
                  <a:lnTo>
                    <a:pt x="64" y="163"/>
                  </a:lnTo>
                  <a:lnTo>
                    <a:pt x="64" y="163"/>
                  </a:lnTo>
                  <a:lnTo>
                    <a:pt x="79" y="162"/>
                  </a:lnTo>
                  <a:lnTo>
                    <a:pt x="92" y="158"/>
                  </a:lnTo>
                  <a:lnTo>
                    <a:pt x="103" y="154"/>
                  </a:lnTo>
                  <a:lnTo>
                    <a:pt x="108" y="151"/>
                  </a:lnTo>
                  <a:lnTo>
                    <a:pt x="113" y="147"/>
                  </a:lnTo>
                  <a:lnTo>
                    <a:pt x="113" y="147"/>
                  </a:lnTo>
                  <a:lnTo>
                    <a:pt x="116" y="142"/>
                  </a:lnTo>
                  <a:lnTo>
                    <a:pt x="119" y="138"/>
                  </a:lnTo>
                  <a:lnTo>
                    <a:pt x="122" y="134"/>
                  </a:lnTo>
                  <a:lnTo>
                    <a:pt x="124" y="127"/>
                  </a:lnTo>
                  <a:lnTo>
                    <a:pt x="128" y="116"/>
                  </a:lnTo>
                  <a:lnTo>
                    <a:pt x="129" y="102"/>
                  </a:lnTo>
                  <a:lnTo>
                    <a:pt x="129" y="17"/>
                  </a:lnTo>
                  <a:lnTo>
                    <a:pt x="129" y="17"/>
                  </a:lnTo>
                  <a:lnTo>
                    <a:pt x="128" y="9"/>
                  </a:lnTo>
                  <a:lnTo>
                    <a:pt x="127" y="6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0" y="1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7" y="1"/>
                  </a:lnTo>
                  <a:lnTo>
                    <a:pt x="105" y="2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101" y="6"/>
                  </a:lnTo>
                  <a:lnTo>
                    <a:pt x="100" y="9"/>
                  </a:lnTo>
                  <a:lnTo>
                    <a:pt x="99" y="17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99" y="107"/>
                  </a:lnTo>
                  <a:lnTo>
                    <a:pt x="97" y="113"/>
                  </a:lnTo>
                  <a:lnTo>
                    <a:pt x="94" y="120"/>
                  </a:lnTo>
                  <a:lnTo>
                    <a:pt x="90" y="124"/>
                  </a:lnTo>
                  <a:lnTo>
                    <a:pt x="90" y="124"/>
                  </a:lnTo>
                  <a:lnTo>
                    <a:pt x="86" y="128"/>
                  </a:lnTo>
                  <a:lnTo>
                    <a:pt x="79" y="131"/>
                  </a:lnTo>
                  <a:lnTo>
                    <a:pt x="73" y="133"/>
                  </a:lnTo>
                  <a:lnTo>
                    <a:pt x="64" y="133"/>
                  </a:lnTo>
                  <a:lnTo>
                    <a:pt x="64" y="133"/>
                  </a:lnTo>
                  <a:lnTo>
                    <a:pt x="56" y="133"/>
                  </a:lnTo>
                  <a:lnTo>
                    <a:pt x="49" y="131"/>
                  </a:lnTo>
                  <a:lnTo>
                    <a:pt x="43" y="128"/>
                  </a:lnTo>
                  <a:lnTo>
                    <a:pt x="39" y="124"/>
                  </a:lnTo>
                  <a:lnTo>
                    <a:pt x="39" y="124"/>
                  </a:lnTo>
                  <a:lnTo>
                    <a:pt x="34" y="120"/>
                  </a:lnTo>
                  <a:lnTo>
                    <a:pt x="32" y="113"/>
                  </a:lnTo>
                  <a:lnTo>
                    <a:pt x="31" y="107"/>
                  </a:lnTo>
                  <a:lnTo>
                    <a:pt x="30" y="98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7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3308350" y="1462089"/>
              <a:ext cx="50800" cy="65087"/>
            </a:xfrm>
            <a:custGeom>
              <a:avLst/>
              <a:gdLst>
                <a:gd name="T0" fmla="*/ 111 w 129"/>
                <a:gd name="T1" fmla="*/ 17 h 163"/>
                <a:gd name="T2" fmla="*/ 95 w 129"/>
                <a:gd name="T3" fmla="*/ 6 h 163"/>
                <a:gd name="T4" fmla="*/ 74 w 129"/>
                <a:gd name="T5" fmla="*/ 1 h 163"/>
                <a:gd name="T6" fmla="*/ 47 w 129"/>
                <a:gd name="T7" fmla="*/ 1 h 163"/>
                <a:gd name="T8" fmla="*/ 16 w 129"/>
                <a:gd name="T9" fmla="*/ 12 h 163"/>
                <a:gd name="T10" fmla="*/ 4 w 129"/>
                <a:gd name="T11" fmla="*/ 27 h 163"/>
                <a:gd name="T12" fmla="*/ 0 w 129"/>
                <a:gd name="T13" fmla="*/ 46 h 163"/>
                <a:gd name="T14" fmla="*/ 6 w 129"/>
                <a:gd name="T15" fmla="*/ 71 h 163"/>
                <a:gd name="T16" fmla="*/ 17 w 129"/>
                <a:gd name="T17" fmla="*/ 80 h 163"/>
                <a:gd name="T18" fmla="*/ 53 w 129"/>
                <a:gd name="T19" fmla="*/ 93 h 163"/>
                <a:gd name="T20" fmla="*/ 56 w 129"/>
                <a:gd name="T21" fmla="*/ 93 h 163"/>
                <a:gd name="T22" fmla="*/ 92 w 129"/>
                <a:gd name="T23" fmla="*/ 105 h 163"/>
                <a:gd name="T24" fmla="*/ 99 w 129"/>
                <a:gd name="T25" fmla="*/ 115 h 163"/>
                <a:gd name="T26" fmla="*/ 96 w 129"/>
                <a:gd name="T27" fmla="*/ 122 h 163"/>
                <a:gd name="T28" fmla="*/ 90 w 129"/>
                <a:gd name="T29" fmla="*/ 128 h 163"/>
                <a:gd name="T30" fmla="*/ 73 w 129"/>
                <a:gd name="T31" fmla="*/ 133 h 163"/>
                <a:gd name="T32" fmla="*/ 56 w 129"/>
                <a:gd name="T33" fmla="*/ 132 h 163"/>
                <a:gd name="T34" fmla="*/ 41 w 129"/>
                <a:gd name="T35" fmla="*/ 127 h 163"/>
                <a:gd name="T36" fmla="*/ 30 w 129"/>
                <a:gd name="T37" fmla="*/ 117 h 163"/>
                <a:gd name="T38" fmla="*/ 23 w 129"/>
                <a:gd name="T39" fmla="*/ 109 h 163"/>
                <a:gd name="T40" fmla="*/ 15 w 129"/>
                <a:gd name="T41" fmla="*/ 107 h 163"/>
                <a:gd name="T42" fmla="*/ 4 w 129"/>
                <a:gd name="T43" fmla="*/ 111 h 163"/>
                <a:gd name="T44" fmla="*/ 1 w 129"/>
                <a:gd name="T45" fmla="*/ 123 h 163"/>
                <a:gd name="T46" fmla="*/ 5 w 129"/>
                <a:gd name="T47" fmla="*/ 137 h 163"/>
                <a:gd name="T48" fmla="*/ 16 w 129"/>
                <a:gd name="T49" fmla="*/ 149 h 163"/>
                <a:gd name="T50" fmla="*/ 39 w 129"/>
                <a:gd name="T51" fmla="*/ 160 h 163"/>
                <a:gd name="T52" fmla="*/ 65 w 129"/>
                <a:gd name="T53" fmla="*/ 163 h 163"/>
                <a:gd name="T54" fmla="*/ 103 w 129"/>
                <a:gd name="T55" fmla="*/ 155 h 163"/>
                <a:gd name="T56" fmla="*/ 119 w 129"/>
                <a:gd name="T57" fmla="*/ 142 h 163"/>
                <a:gd name="T58" fmla="*/ 129 w 129"/>
                <a:gd name="T59" fmla="*/ 113 h 163"/>
                <a:gd name="T60" fmla="*/ 128 w 129"/>
                <a:gd name="T61" fmla="*/ 102 h 163"/>
                <a:gd name="T62" fmla="*/ 124 w 129"/>
                <a:gd name="T63" fmla="*/ 92 h 163"/>
                <a:gd name="T64" fmla="*/ 114 w 129"/>
                <a:gd name="T65" fmla="*/ 81 h 163"/>
                <a:gd name="T66" fmla="*/ 103 w 129"/>
                <a:gd name="T67" fmla="*/ 76 h 163"/>
                <a:gd name="T68" fmla="*/ 71 w 129"/>
                <a:gd name="T69" fmla="*/ 66 h 163"/>
                <a:gd name="T70" fmla="*/ 47 w 129"/>
                <a:gd name="T71" fmla="*/ 61 h 163"/>
                <a:gd name="T72" fmla="*/ 32 w 129"/>
                <a:gd name="T73" fmla="*/ 52 h 163"/>
                <a:gd name="T74" fmla="*/ 30 w 129"/>
                <a:gd name="T75" fmla="*/ 47 h 163"/>
                <a:gd name="T76" fmla="*/ 34 w 129"/>
                <a:gd name="T77" fmla="*/ 37 h 163"/>
                <a:gd name="T78" fmla="*/ 42 w 129"/>
                <a:gd name="T79" fmla="*/ 32 h 163"/>
                <a:gd name="T80" fmla="*/ 59 w 129"/>
                <a:gd name="T81" fmla="*/ 30 h 163"/>
                <a:gd name="T82" fmla="*/ 76 w 129"/>
                <a:gd name="T83" fmla="*/ 32 h 163"/>
                <a:gd name="T84" fmla="*/ 87 w 129"/>
                <a:gd name="T85" fmla="*/ 38 h 163"/>
                <a:gd name="T86" fmla="*/ 90 w 129"/>
                <a:gd name="T87" fmla="*/ 42 h 163"/>
                <a:gd name="T88" fmla="*/ 102 w 129"/>
                <a:gd name="T89" fmla="*/ 50 h 163"/>
                <a:gd name="T90" fmla="*/ 111 w 129"/>
                <a:gd name="T91" fmla="*/ 50 h 163"/>
                <a:gd name="T92" fmla="*/ 119 w 129"/>
                <a:gd name="T93" fmla="*/ 43 h 163"/>
                <a:gd name="T94" fmla="*/ 119 w 129"/>
                <a:gd name="T95" fmla="*/ 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9" h="163">
                  <a:moveTo>
                    <a:pt x="116" y="23"/>
                  </a:moveTo>
                  <a:lnTo>
                    <a:pt x="116" y="23"/>
                  </a:lnTo>
                  <a:lnTo>
                    <a:pt x="111" y="17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7" y="1"/>
                  </a:lnTo>
                  <a:lnTo>
                    <a:pt x="35" y="3"/>
                  </a:lnTo>
                  <a:lnTo>
                    <a:pt x="25" y="6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0" y="19"/>
                  </a:lnTo>
                  <a:lnTo>
                    <a:pt x="4" y="27"/>
                  </a:lnTo>
                  <a:lnTo>
                    <a:pt x="1" y="3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56"/>
                  </a:lnTo>
                  <a:lnTo>
                    <a:pt x="3" y="63"/>
                  </a:lnTo>
                  <a:lnTo>
                    <a:pt x="6" y="71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7" y="80"/>
                  </a:lnTo>
                  <a:lnTo>
                    <a:pt x="27" y="86"/>
                  </a:lnTo>
                  <a:lnTo>
                    <a:pt x="39" y="89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74" y="97"/>
                  </a:lnTo>
                  <a:lnTo>
                    <a:pt x="88" y="103"/>
                  </a:lnTo>
                  <a:lnTo>
                    <a:pt x="92" y="105"/>
                  </a:lnTo>
                  <a:lnTo>
                    <a:pt x="96" y="108"/>
                  </a:lnTo>
                  <a:lnTo>
                    <a:pt x="98" y="111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9"/>
                  </a:lnTo>
                  <a:lnTo>
                    <a:pt x="96" y="122"/>
                  </a:lnTo>
                  <a:lnTo>
                    <a:pt x="94" y="125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86" y="131"/>
                  </a:lnTo>
                  <a:lnTo>
                    <a:pt x="79" y="132"/>
                  </a:lnTo>
                  <a:lnTo>
                    <a:pt x="73" y="133"/>
                  </a:lnTo>
                  <a:lnTo>
                    <a:pt x="65" y="133"/>
                  </a:lnTo>
                  <a:lnTo>
                    <a:pt x="65" y="133"/>
                  </a:lnTo>
                  <a:lnTo>
                    <a:pt x="56" y="132"/>
                  </a:lnTo>
                  <a:lnTo>
                    <a:pt x="47" y="131"/>
                  </a:lnTo>
                  <a:lnTo>
                    <a:pt x="47" y="131"/>
                  </a:lnTo>
                  <a:lnTo>
                    <a:pt x="41" y="127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7" y="112"/>
                  </a:lnTo>
                  <a:lnTo>
                    <a:pt x="23" y="109"/>
                  </a:lnTo>
                  <a:lnTo>
                    <a:pt x="19" y="108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0" y="108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2" y="117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2" y="130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10" y="143"/>
                  </a:lnTo>
                  <a:lnTo>
                    <a:pt x="16" y="149"/>
                  </a:lnTo>
                  <a:lnTo>
                    <a:pt x="16" y="149"/>
                  </a:lnTo>
                  <a:lnTo>
                    <a:pt x="28" y="155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51" y="162"/>
                  </a:lnTo>
                  <a:lnTo>
                    <a:pt x="65" y="163"/>
                  </a:lnTo>
                  <a:lnTo>
                    <a:pt x="65" y="163"/>
                  </a:lnTo>
                  <a:lnTo>
                    <a:pt x="79" y="162"/>
                  </a:lnTo>
                  <a:lnTo>
                    <a:pt x="92" y="160"/>
                  </a:lnTo>
                  <a:lnTo>
                    <a:pt x="103" y="155"/>
                  </a:lnTo>
                  <a:lnTo>
                    <a:pt x="111" y="150"/>
                  </a:lnTo>
                  <a:lnTo>
                    <a:pt x="111" y="150"/>
                  </a:lnTo>
                  <a:lnTo>
                    <a:pt x="119" y="142"/>
                  </a:lnTo>
                  <a:lnTo>
                    <a:pt x="124" y="134"/>
                  </a:lnTo>
                  <a:lnTo>
                    <a:pt x="128" y="124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29" y="108"/>
                  </a:lnTo>
                  <a:lnTo>
                    <a:pt x="128" y="102"/>
                  </a:lnTo>
                  <a:lnTo>
                    <a:pt x="126" y="97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1" y="89"/>
                  </a:lnTo>
                  <a:lnTo>
                    <a:pt x="118" y="85"/>
                  </a:lnTo>
                  <a:lnTo>
                    <a:pt x="114" y="81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3" y="76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71" y="66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47" y="61"/>
                  </a:lnTo>
                  <a:lnTo>
                    <a:pt x="38" y="57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0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1" y="44"/>
                  </a:lnTo>
                  <a:lnTo>
                    <a:pt x="32" y="39"/>
                  </a:lnTo>
                  <a:lnTo>
                    <a:pt x="34" y="37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2" y="32"/>
                  </a:lnTo>
                  <a:lnTo>
                    <a:pt x="47" y="31"/>
                  </a:lnTo>
                  <a:lnTo>
                    <a:pt x="53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9" y="31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83" y="35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4" y="46"/>
                  </a:lnTo>
                  <a:lnTo>
                    <a:pt x="99" y="49"/>
                  </a:lnTo>
                  <a:lnTo>
                    <a:pt x="102" y="50"/>
                  </a:lnTo>
                  <a:lnTo>
                    <a:pt x="106" y="51"/>
                  </a:lnTo>
                  <a:lnTo>
                    <a:pt x="106" y="51"/>
                  </a:lnTo>
                  <a:lnTo>
                    <a:pt x="111" y="50"/>
                  </a:lnTo>
                  <a:lnTo>
                    <a:pt x="116" y="47"/>
                  </a:lnTo>
                  <a:lnTo>
                    <a:pt x="116" y="47"/>
                  </a:lnTo>
                  <a:lnTo>
                    <a:pt x="119" y="43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19" y="31"/>
                  </a:lnTo>
                  <a:lnTo>
                    <a:pt x="116" y="23"/>
                  </a:lnTo>
                  <a:lnTo>
                    <a:pt x="116" y="23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3362325" y="1465264"/>
              <a:ext cx="53975" cy="61912"/>
            </a:xfrm>
            <a:custGeom>
              <a:avLst/>
              <a:gdLst>
                <a:gd name="T0" fmla="*/ 52 w 133"/>
                <a:gd name="T1" fmla="*/ 30 h 159"/>
                <a:gd name="T2" fmla="*/ 52 w 133"/>
                <a:gd name="T3" fmla="*/ 142 h 159"/>
                <a:gd name="T4" fmla="*/ 52 w 133"/>
                <a:gd name="T5" fmla="*/ 142 h 159"/>
                <a:gd name="T6" fmla="*/ 53 w 133"/>
                <a:gd name="T7" fmla="*/ 149 h 159"/>
                <a:gd name="T8" fmla="*/ 54 w 133"/>
                <a:gd name="T9" fmla="*/ 152 h 159"/>
                <a:gd name="T10" fmla="*/ 55 w 133"/>
                <a:gd name="T11" fmla="*/ 154 h 159"/>
                <a:gd name="T12" fmla="*/ 55 w 133"/>
                <a:gd name="T13" fmla="*/ 154 h 159"/>
                <a:gd name="T14" fmla="*/ 57 w 133"/>
                <a:gd name="T15" fmla="*/ 157 h 159"/>
                <a:gd name="T16" fmla="*/ 60 w 133"/>
                <a:gd name="T17" fmla="*/ 158 h 159"/>
                <a:gd name="T18" fmla="*/ 67 w 133"/>
                <a:gd name="T19" fmla="*/ 159 h 159"/>
                <a:gd name="T20" fmla="*/ 67 w 133"/>
                <a:gd name="T21" fmla="*/ 159 h 159"/>
                <a:gd name="T22" fmla="*/ 73 w 133"/>
                <a:gd name="T23" fmla="*/ 158 h 159"/>
                <a:gd name="T24" fmla="*/ 76 w 133"/>
                <a:gd name="T25" fmla="*/ 157 h 159"/>
                <a:gd name="T26" fmla="*/ 77 w 133"/>
                <a:gd name="T27" fmla="*/ 154 h 159"/>
                <a:gd name="T28" fmla="*/ 77 w 133"/>
                <a:gd name="T29" fmla="*/ 154 h 159"/>
                <a:gd name="T30" fmla="*/ 80 w 133"/>
                <a:gd name="T31" fmla="*/ 152 h 159"/>
                <a:gd name="T32" fmla="*/ 81 w 133"/>
                <a:gd name="T33" fmla="*/ 149 h 159"/>
                <a:gd name="T34" fmla="*/ 82 w 133"/>
                <a:gd name="T35" fmla="*/ 142 h 159"/>
                <a:gd name="T36" fmla="*/ 82 w 133"/>
                <a:gd name="T37" fmla="*/ 30 h 159"/>
                <a:gd name="T38" fmla="*/ 116 w 133"/>
                <a:gd name="T39" fmla="*/ 30 h 159"/>
                <a:gd name="T40" fmla="*/ 116 w 133"/>
                <a:gd name="T41" fmla="*/ 30 h 159"/>
                <a:gd name="T42" fmla="*/ 123 w 133"/>
                <a:gd name="T43" fmla="*/ 29 h 159"/>
                <a:gd name="T44" fmla="*/ 127 w 133"/>
                <a:gd name="T45" fmla="*/ 28 h 159"/>
                <a:gd name="T46" fmla="*/ 129 w 133"/>
                <a:gd name="T47" fmla="*/ 26 h 159"/>
                <a:gd name="T48" fmla="*/ 129 w 133"/>
                <a:gd name="T49" fmla="*/ 26 h 159"/>
                <a:gd name="T50" fmla="*/ 131 w 133"/>
                <a:gd name="T51" fmla="*/ 25 h 159"/>
                <a:gd name="T52" fmla="*/ 132 w 133"/>
                <a:gd name="T53" fmla="*/ 22 h 159"/>
                <a:gd name="T54" fmla="*/ 133 w 133"/>
                <a:gd name="T55" fmla="*/ 15 h 159"/>
                <a:gd name="T56" fmla="*/ 133 w 133"/>
                <a:gd name="T57" fmla="*/ 15 h 159"/>
                <a:gd name="T58" fmla="*/ 132 w 133"/>
                <a:gd name="T59" fmla="*/ 9 h 159"/>
                <a:gd name="T60" fmla="*/ 131 w 133"/>
                <a:gd name="T61" fmla="*/ 7 h 159"/>
                <a:gd name="T62" fmla="*/ 129 w 133"/>
                <a:gd name="T63" fmla="*/ 4 h 159"/>
                <a:gd name="T64" fmla="*/ 129 w 133"/>
                <a:gd name="T65" fmla="*/ 4 h 159"/>
                <a:gd name="T66" fmla="*/ 127 w 133"/>
                <a:gd name="T67" fmla="*/ 2 h 159"/>
                <a:gd name="T68" fmla="*/ 123 w 133"/>
                <a:gd name="T69" fmla="*/ 1 h 159"/>
                <a:gd name="T70" fmla="*/ 116 w 133"/>
                <a:gd name="T71" fmla="*/ 0 h 159"/>
                <a:gd name="T72" fmla="*/ 17 w 133"/>
                <a:gd name="T73" fmla="*/ 0 h 159"/>
                <a:gd name="T74" fmla="*/ 17 w 133"/>
                <a:gd name="T75" fmla="*/ 0 h 159"/>
                <a:gd name="T76" fmla="*/ 10 w 133"/>
                <a:gd name="T77" fmla="*/ 1 h 159"/>
                <a:gd name="T78" fmla="*/ 7 w 133"/>
                <a:gd name="T79" fmla="*/ 2 h 159"/>
                <a:gd name="T80" fmla="*/ 4 w 133"/>
                <a:gd name="T81" fmla="*/ 4 h 159"/>
                <a:gd name="T82" fmla="*/ 4 w 133"/>
                <a:gd name="T83" fmla="*/ 4 h 159"/>
                <a:gd name="T84" fmla="*/ 2 w 133"/>
                <a:gd name="T85" fmla="*/ 7 h 159"/>
                <a:gd name="T86" fmla="*/ 1 w 133"/>
                <a:gd name="T87" fmla="*/ 9 h 159"/>
                <a:gd name="T88" fmla="*/ 0 w 133"/>
                <a:gd name="T89" fmla="*/ 15 h 159"/>
                <a:gd name="T90" fmla="*/ 0 w 133"/>
                <a:gd name="T91" fmla="*/ 15 h 159"/>
                <a:gd name="T92" fmla="*/ 1 w 133"/>
                <a:gd name="T93" fmla="*/ 22 h 159"/>
                <a:gd name="T94" fmla="*/ 2 w 133"/>
                <a:gd name="T95" fmla="*/ 25 h 159"/>
                <a:gd name="T96" fmla="*/ 4 w 133"/>
                <a:gd name="T97" fmla="*/ 27 h 159"/>
                <a:gd name="T98" fmla="*/ 4 w 133"/>
                <a:gd name="T99" fmla="*/ 27 h 159"/>
                <a:gd name="T100" fmla="*/ 7 w 133"/>
                <a:gd name="T101" fmla="*/ 28 h 159"/>
                <a:gd name="T102" fmla="*/ 10 w 133"/>
                <a:gd name="T103" fmla="*/ 29 h 159"/>
                <a:gd name="T104" fmla="*/ 17 w 133"/>
                <a:gd name="T105" fmla="*/ 30 h 159"/>
                <a:gd name="T106" fmla="*/ 52 w 133"/>
                <a:gd name="T107" fmla="*/ 3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159">
                  <a:moveTo>
                    <a:pt x="52" y="30"/>
                  </a:moveTo>
                  <a:lnTo>
                    <a:pt x="52" y="142"/>
                  </a:lnTo>
                  <a:lnTo>
                    <a:pt x="52" y="142"/>
                  </a:lnTo>
                  <a:lnTo>
                    <a:pt x="53" y="149"/>
                  </a:lnTo>
                  <a:lnTo>
                    <a:pt x="54" y="152"/>
                  </a:lnTo>
                  <a:lnTo>
                    <a:pt x="55" y="154"/>
                  </a:lnTo>
                  <a:lnTo>
                    <a:pt x="55" y="154"/>
                  </a:lnTo>
                  <a:lnTo>
                    <a:pt x="57" y="157"/>
                  </a:lnTo>
                  <a:lnTo>
                    <a:pt x="60" y="158"/>
                  </a:lnTo>
                  <a:lnTo>
                    <a:pt x="67" y="159"/>
                  </a:lnTo>
                  <a:lnTo>
                    <a:pt x="67" y="159"/>
                  </a:lnTo>
                  <a:lnTo>
                    <a:pt x="73" y="158"/>
                  </a:lnTo>
                  <a:lnTo>
                    <a:pt x="76" y="157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80" y="152"/>
                  </a:lnTo>
                  <a:lnTo>
                    <a:pt x="81" y="149"/>
                  </a:lnTo>
                  <a:lnTo>
                    <a:pt x="82" y="142"/>
                  </a:lnTo>
                  <a:lnTo>
                    <a:pt x="82" y="30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23" y="29"/>
                  </a:lnTo>
                  <a:lnTo>
                    <a:pt x="127" y="28"/>
                  </a:lnTo>
                  <a:lnTo>
                    <a:pt x="129" y="26"/>
                  </a:lnTo>
                  <a:lnTo>
                    <a:pt x="129" y="26"/>
                  </a:lnTo>
                  <a:lnTo>
                    <a:pt x="131" y="25"/>
                  </a:lnTo>
                  <a:lnTo>
                    <a:pt x="132" y="22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2" y="9"/>
                  </a:lnTo>
                  <a:lnTo>
                    <a:pt x="131" y="7"/>
                  </a:lnTo>
                  <a:lnTo>
                    <a:pt x="129" y="4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3" y="1"/>
                  </a:lnTo>
                  <a:lnTo>
                    <a:pt x="1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7" y="30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26"/>
            <p:cNvSpPr>
              <a:spLocks noEditPoints="1"/>
            </p:cNvSpPr>
            <p:nvPr/>
          </p:nvSpPr>
          <p:spPr bwMode="auto">
            <a:xfrm>
              <a:off x="3409950" y="1462089"/>
              <a:ext cx="55563" cy="65087"/>
            </a:xfrm>
            <a:custGeom>
              <a:avLst/>
              <a:gdLst>
                <a:gd name="T0" fmla="*/ 40 w 141"/>
                <a:gd name="T1" fmla="*/ 133 h 163"/>
                <a:gd name="T2" fmla="*/ 102 w 141"/>
                <a:gd name="T3" fmla="*/ 133 h 163"/>
                <a:gd name="T4" fmla="*/ 109 w 141"/>
                <a:gd name="T5" fmla="*/ 152 h 163"/>
                <a:gd name="T6" fmla="*/ 109 w 141"/>
                <a:gd name="T7" fmla="*/ 152 h 163"/>
                <a:gd name="T8" fmla="*/ 111 w 141"/>
                <a:gd name="T9" fmla="*/ 157 h 163"/>
                <a:gd name="T10" fmla="*/ 115 w 141"/>
                <a:gd name="T11" fmla="*/ 161 h 163"/>
                <a:gd name="T12" fmla="*/ 115 w 141"/>
                <a:gd name="T13" fmla="*/ 161 h 163"/>
                <a:gd name="T14" fmla="*/ 120 w 141"/>
                <a:gd name="T15" fmla="*/ 162 h 163"/>
                <a:gd name="T16" fmla="*/ 125 w 141"/>
                <a:gd name="T17" fmla="*/ 163 h 163"/>
                <a:gd name="T18" fmla="*/ 125 w 141"/>
                <a:gd name="T19" fmla="*/ 163 h 163"/>
                <a:gd name="T20" fmla="*/ 132 w 141"/>
                <a:gd name="T21" fmla="*/ 162 h 163"/>
                <a:gd name="T22" fmla="*/ 137 w 141"/>
                <a:gd name="T23" fmla="*/ 160 h 163"/>
                <a:gd name="T24" fmla="*/ 137 w 141"/>
                <a:gd name="T25" fmla="*/ 160 h 163"/>
                <a:gd name="T26" fmla="*/ 140 w 141"/>
                <a:gd name="T27" fmla="*/ 155 h 163"/>
                <a:gd name="T28" fmla="*/ 141 w 141"/>
                <a:gd name="T29" fmla="*/ 150 h 163"/>
                <a:gd name="T30" fmla="*/ 141 w 141"/>
                <a:gd name="T31" fmla="*/ 150 h 163"/>
                <a:gd name="T32" fmla="*/ 141 w 141"/>
                <a:gd name="T33" fmla="*/ 147 h 163"/>
                <a:gd name="T34" fmla="*/ 141 w 141"/>
                <a:gd name="T35" fmla="*/ 147 h 163"/>
                <a:gd name="T36" fmla="*/ 139 w 141"/>
                <a:gd name="T37" fmla="*/ 143 h 163"/>
                <a:gd name="T38" fmla="*/ 94 w 141"/>
                <a:gd name="T39" fmla="*/ 16 h 163"/>
                <a:gd name="T40" fmla="*/ 94 w 141"/>
                <a:gd name="T41" fmla="*/ 16 h 163"/>
                <a:gd name="T42" fmla="*/ 90 w 141"/>
                <a:gd name="T43" fmla="*/ 7 h 163"/>
                <a:gd name="T44" fmla="*/ 88 w 141"/>
                <a:gd name="T45" fmla="*/ 5 h 163"/>
                <a:gd name="T46" fmla="*/ 86 w 141"/>
                <a:gd name="T47" fmla="*/ 3 h 163"/>
                <a:gd name="T48" fmla="*/ 86 w 141"/>
                <a:gd name="T49" fmla="*/ 3 h 163"/>
                <a:gd name="T50" fmla="*/ 79 w 141"/>
                <a:gd name="T51" fmla="*/ 1 h 163"/>
                <a:gd name="T52" fmla="*/ 71 w 141"/>
                <a:gd name="T53" fmla="*/ 0 h 163"/>
                <a:gd name="T54" fmla="*/ 71 w 141"/>
                <a:gd name="T55" fmla="*/ 0 h 163"/>
                <a:gd name="T56" fmla="*/ 61 w 141"/>
                <a:gd name="T57" fmla="*/ 1 h 163"/>
                <a:gd name="T58" fmla="*/ 57 w 141"/>
                <a:gd name="T59" fmla="*/ 2 h 163"/>
                <a:gd name="T60" fmla="*/ 55 w 141"/>
                <a:gd name="T61" fmla="*/ 3 h 163"/>
                <a:gd name="T62" fmla="*/ 55 w 141"/>
                <a:gd name="T63" fmla="*/ 3 h 163"/>
                <a:gd name="T64" fmla="*/ 53 w 141"/>
                <a:gd name="T65" fmla="*/ 5 h 163"/>
                <a:gd name="T66" fmla="*/ 50 w 141"/>
                <a:gd name="T67" fmla="*/ 8 h 163"/>
                <a:gd name="T68" fmla="*/ 46 w 141"/>
                <a:gd name="T69" fmla="*/ 17 h 163"/>
                <a:gd name="T70" fmla="*/ 1 w 141"/>
                <a:gd name="T71" fmla="*/ 143 h 163"/>
                <a:gd name="T72" fmla="*/ 1 w 141"/>
                <a:gd name="T73" fmla="*/ 143 h 163"/>
                <a:gd name="T74" fmla="*/ 0 w 141"/>
                <a:gd name="T75" fmla="*/ 147 h 163"/>
                <a:gd name="T76" fmla="*/ 0 w 141"/>
                <a:gd name="T77" fmla="*/ 147 h 163"/>
                <a:gd name="T78" fmla="*/ 0 w 141"/>
                <a:gd name="T79" fmla="*/ 150 h 163"/>
                <a:gd name="T80" fmla="*/ 0 w 141"/>
                <a:gd name="T81" fmla="*/ 150 h 163"/>
                <a:gd name="T82" fmla="*/ 1 w 141"/>
                <a:gd name="T83" fmla="*/ 155 h 163"/>
                <a:gd name="T84" fmla="*/ 4 w 141"/>
                <a:gd name="T85" fmla="*/ 160 h 163"/>
                <a:gd name="T86" fmla="*/ 4 w 141"/>
                <a:gd name="T87" fmla="*/ 160 h 163"/>
                <a:gd name="T88" fmla="*/ 10 w 141"/>
                <a:gd name="T89" fmla="*/ 162 h 163"/>
                <a:gd name="T90" fmla="*/ 16 w 141"/>
                <a:gd name="T91" fmla="*/ 163 h 163"/>
                <a:gd name="T92" fmla="*/ 16 w 141"/>
                <a:gd name="T93" fmla="*/ 163 h 163"/>
                <a:gd name="T94" fmla="*/ 21 w 141"/>
                <a:gd name="T95" fmla="*/ 162 h 163"/>
                <a:gd name="T96" fmla="*/ 26 w 141"/>
                <a:gd name="T97" fmla="*/ 161 h 163"/>
                <a:gd name="T98" fmla="*/ 26 w 141"/>
                <a:gd name="T99" fmla="*/ 161 h 163"/>
                <a:gd name="T100" fmla="*/ 29 w 141"/>
                <a:gd name="T101" fmla="*/ 157 h 163"/>
                <a:gd name="T102" fmla="*/ 32 w 141"/>
                <a:gd name="T103" fmla="*/ 152 h 163"/>
                <a:gd name="T104" fmla="*/ 40 w 141"/>
                <a:gd name="T105" fmla="*/ 133 h 163"/>
                <a:gd name="T106" fmla="*/ 93 w 141"/>
                <a:gd name="T107" fmla="*/ 103 h 163"/>
                <a:gd name="T108" fmla="*/ 48 w 141"/>
                <a:gd name="T109" fmla="*/ 103 h 163"/>
                <a:gd name="T110" fmla="*/ 71 w 141"/>
                <a:gd name="T111" fmla="*/ 34 h 163"/>
                <a:gd name="T112" fmla="*/ 93 w 141"/>
                <a:gd name="T113" fmla="*/ 10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63">
                  <a:moveTo>
                    <a:pt x="40" y="133"/>
                  </a:moveTo>
                  <a:lnTo>
                    <a:pt x="102" y="133"/>
                  </a:lnTo>
                  <a:lnTo>
                    <a:pt x="109" y="152"/>
                  </a:lnTo>
                  <a:lnTo>
                    <a:pt x="109" y="152"/>
                  </a:lnTo>
                  <a:lnTo>
                    <a:pt x="111" y="157"/>
                  </a:lnTo>
                  <a:lnTo>
                    <a:pt x="115" y="161"/>
                  </a:lnTo>
                  <a:lnTo>
                    <a:pt x="115" y="161"/>
                  </a:lnTo>
                  <a:lnTo>
                    <a:pt x="120" y="162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32" y="162"/>
                  </a:lnTo>
                  <a:lnTo>
                    <a:pt x="137" y="160"/>
                  </a:lnTo>
                  <a:lnTo>
                    <a:pt x="137" y="160"/>
                  </a:lnTo>
                  <a:lnTo>
                    <a:pt x="140" y="155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41" y="147"/>
                  </a:lnTo>
                  <a:lnTo>
                    <a:pt x="141" y="147"/>
                  </a:lnTo>
                  <a:lnTo>
                    <a:pt x="139" y="143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0" y="7"/>
                  </a:lnTo>
                  <a:lnTo>
                    <a:pt x="88" y="5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79" y="1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1" y="1"/>
                  </a:lnTo>
                  <a:lnTo>
                    <a:pt x="57" y="2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3" y="5"/>
                  </a:lnTo>
                  <a:lnTo>
                    <a:pt x="50" y="8"/>
                  </a:lnTo>
                  <a:lnTo>
                    <a:pt x="46" y="17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5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62"/>
                  </a:lnTo>
                  <a:lnTo>
                    <a:pt x="16" y="163"/>
                  </a:lnTo>
                  <a:lnTo>
                    <a:pt x="16" y="163"/>
                  </a:lnTo>
                  <a:lnTo>
                    <a:pt x="21" y="162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9" y="157"/>
                  </a:lnTo>
                  <a:lnTo>
                    <a:pt x="32" y="152"/>
                  </a:lnTo>
                  <a:lnTo>
                    <a:pt x="40" y="133"/>
                  </a:lnTo>
                  <a:close/>
                  <a:moveTo>
                    <a:pt x="93" y="103"/>
                  </a:moveTo>
                  <a:lnTo>
                    <a:pt x="48" y="103"/>
                  </a:lnTo>
                  <a:lnTo>
                    <a:pt x="71" y="34"/>
                  </a:lnTo>
                  <a:lnTo>
                    <a:pt x="93" y="103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3465513" y="1462089"/>
              <a:ext cx="50800" cy="65087"/>
            </a:xfrm>
            <a:custGeom>
              <a:avLst/>
              <a:gdLst>
                <a:gd name="T0" fmla="*/ 127 w 128"/>
                <a:gd name="T1" fmla="*/ 24 h 163"/>
                <a:gd name="T2" fmla="*/ 127 w 128"/>
                <a:gd name="T3" fmla="*/ 24 h 163"/>
                <a:gd name="T4" fmla="*/ 128 w 128"/>
                <a:gd name="T5" fmla="*/ 20 h 163"/>
                <a:gd name="T6" fmla="*/ 128 w 128"/>
                <a:gd name="T7" fmla="*/ 20 h 163"/>
                <a:gd name="T8" fmla="*/ 128 w 128"/>
                <a:gd name="T9" fmla="*/ 16 h 163"/>
                <a:gd name="T10" fmla="*/ 128 w 128"/>
                <a:gd name="T11" fmla="*/ 16 h 163"/>
                <a:gd name="T12" fmla="*/ 127 w 128"/>
                <a:gd name="T13" fmla="*/ 9 h 163"/>
                <a:gd name="T14" fmla="*/ 124 w 128"/>
                <a:gd name="T15" fmla="*/ 4 h 163"/>
                <a:gd name="T16" fmla="*/ 124 w 128"/>
                <a:gd name="T17" fmla="*/ 4 h 163"/>
                <a:gd name="T18" fmla="*/ 120 w 128"/>
                <a:gd name="T19" fmla="*/ 1 h 163"/>
                <a:gd name="T20" fmla="*/ 113 w 128"/>
                <a:gd name="T21" fmla="*/ 0 h 163"/>
                <a:gd name="T22" fmla="*/ 113 w 128"/>
                <a:gd name="T23" fmla="*/ 0 h 163"/>
                <a:gd name="T24" fmla="*/ 107 w 128"/>
                <a:gd name="T25" fmla="*/ 1 h 163"/>
                <a:gd name="T26" fmla="*/ 101 w 128"/>
                <a:gd name="T27" fmla="*/ 5 h 163"/>
                <a:gd name="T28" fmla="*/ 101 w 128"/>
                <a:gd name="T29" fmla="*/ 5 h 163"/>
                <a:gd name="T30" fmla="*/ 97 w 128"/>
                <a:gd name="T31" fmla="*/ 11 h 163"/>
                <a:gd name="T32" fmla="*/ 94 w 128"/>
                <a:gd name="T33" fmla="*/ 19 h 163"/>
                <a:gd name="T34" fmla="*/ 64 w 128"/>
                <a:gd name="T35" fmla="*/ 122 h 163"/>
                <a:gd name="T36" fmla="*/ 35 w 128"/>
                <a:gd name="T37" fmla="*/ 18 h 163"/>
                <a:gd name="T38" fmla="*/ 35 w 128"/>
                <a:gd name="T39" fmla="*/ 18 h 163"/>
                <a:gd name="T40" fmla="*/ 32 w 128"/>
                <a:gd name="T41" fmla="*/ 9 h 163"/>
                <a:gd name="T42" fmla="*/ 27 w 128"/>
                <a:gd name="T43" fmla="*/ 4 h 163"/>
                <a:gd name="T44" fmla="*/ 27 w 128"/>
                <a:gd name="T45" fmla="*/ 4 h 163"/>
                <a:gd name="T46" fmla="*/ 23 w 128"/>
                <a:gd name="T47" fmla="*/ 1 h 163"/>
                <a:gd name="T48" fmla="*/ 17 w 128"/>
                <a:gd name="T49" fmla="*/ 0 h 163"/>
                <a:gd name="T50" fmla="*/ 17 w 128"/>
                <a:gd name="T51" fmla="*/ 0 h 163"/>
                <a:gd name="T52" fmla="*/ 14 w 128"/>
                <a:gd name="T53" fmla="*/ 0 h 163"/>
                <a:gd name="T54" fmla="*/ 10 w 128"/>
                <a:gd name="T55" fmla="*/ 1 h 163"/>
                <a:gd name="T56" fmla="*/ 7 w 128"/>
                <a:gd name="T57" fmla="*/ 2 h 163"/>
                <a:gd name="T58" fmla="*/ 5 w 128"/>
                <a:gd name="T59" fmla="*/ 4 h 163"/>
                <a:gd name="T60" fmla="*/ 5 w 128"/>
                <a:gd name="T61" fmla="*/ 4 h 163"/>
                <a:gd name="T62" fmla="*/ 3 w 128"/>
                <a:gd name="T63" fmla="*/ 7 h 163"/>
                <a:gd name="T64" fmla="*/ 1 w 128"/>
                <a:gd name="T65" fmla="*/ 11 h 163"/>
                <a:gd name="T66" fmla="*/ 1 w 128"/>
                <a:gd name="T67" fmla="*/ 14 h 163"/>
                <a:gd name="T68" fmla="*/ 0 w 128"/>
                <a:gd name="T69" fmla="*/ 17 h 163"/>
                <a:gd name="T70" fmla="*/ 0 w 128"/>
                <a:gd name="T71" fmla="*/ 17 h 163"/>
                <a:gd name="T72" fmla="*/ 1 w 128"/>
                <a:gd name="T73" fmla="*/ 21 h 163"/>
                <a:gd name="T74" fmla="*/ 1 w 128"/>
                <a:gd name="T75" fmla="*/ 21 h 163"/>
                <a:gd name="T76" fmla="*/ 2 w 128"/>
                <a:gd name="T77" fmla="*/ 24 h 163"/>
                <a:gd name="T78" fmla="*/ 44 w 128"/>
                <a:gd name="T79" fmla="*/ 147 h 163"/>
                <a:gd name="T80" fmla="*/ 44 w 128"/>
                <a:gd name="T81" fmla="*/ 147 h 163"/>
                <a:gd name="T82" fmla="*/ 44 w 128"/>
                <a:gd name="T83" fmla="*/ 147 h 163"/>
                <a:gd name="T84" fmla="*/ 44 w 128"/>
                <a:gd name="T85" fmla="*/ 147 h 163"/>
                <a:gd name="T86" fmla="*/ 47 w 128"/>
                <a:gd name="T87" fmla="*/ 154 h 163"/>
                <a:gd name="T88" fmla="*/ 51 w 128"/>
                <a:gd name="T89" fmla="*/ 158 h 163"/>
                <a:gd name="T90" fmla="*/ 57 w 128"/>
                <a:gd name="T91" fmla="*/ 162 h 163"/>
                <a:gd name="T92" fmla="*/ 64 w 128"/>
                <a:gd name="T93" fmla="*/ 163 h 163"/>
                <a:gd name="T94" fmla="*/ 64 w 128"/>
                <a:gd name="T95" fmla="*/ 163 h 163"/>
                <a:gd name="T96" fmla="*/ 71 w 128"/>
                <a:gd name="T97" fmla="*/ 162 h 163"/>
                <a:gd name="T98" fmla="*/ 77 w 128"/>
                <a:gd name="T99" fmla="*/ 161 h 163"/>
                <a:gd name="T100" fmla="*/ 77 w 128"/>
                <a:gd name="T101" fmla="*/ 161 h 163"/>
                <a:gd name="T102" fmla="*/ 79 w 128"/>
                <a:gd name="T103" fmla="*/ 158 h 163"/>
                <a:gd name="T104" fmla="*/ 81 w 128"/>
                <a:gd name="T105" fmla="*/ 155 h 163"/>
                <a:gd name="T106" fmla="*/ 85 w 128"/>
                <a:gd name="T107" fmla="*/ 146 h 163"/>
                <a:gd name="T108" fmla="*/ 127 w 128"/>
                <a:gd name="T109" fmla="*/ 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63">
                  <a:moveTo>
                    <a:pt x="127" y="24"/>
                  </a:moveTo>
                  <a:lnTo>
                    <a:pt x="127" y="24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7" y="9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0" y="1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7" y="1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97" y="11"/>
                  </a:lnTo>
                  <a:lnTo>
                    <a:pt x="94" y="19"/>
                  </a:lnTo>
                  <a:lnTo>
                    <a:pt x="64" y="122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2" y="9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3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4" y="147"/>
                  </a:lnTo>
                  <a:lnTo>
                    <a:pt x="44" y="147"/>
                  </a:lnTo>
                  <a:lnTo>
                    <a:pt x="44" y="147"/>
                  </a:lnTo>
                  <a:lnTo>
                    <a:pt x="44" y="147"/>
                  </a:lnTo>
                  <a:lnTo>
                    <a:pt x="47" y="154"/>
                  </a:lnTo>
                  <a:lnTo>
                    <a:pt x="51" y="158"/>
                  </a:lnTo>
                  <a:lnTo>
                    <a:pt x="57" y="162"/>
                  </a:lnTo>
                  <a:lnTo>
                    <a:pt x="64" y="163"/>
                  </a:lnTo>
                  <a:lnTo>
                    <a:pt x="64" y="163"/>
                  </a:lnTo>
                  <a:lnTo>
                    <a:pt x="71" y="162"/>
                  </a:lnTo>
                  <a:lnTo>
                    <a:pt x="77" y="161"/>
                  </a:lnTo>
                  <a:lnTo>
                    <a:pt x="77" y="161"/>
                  </a:lnTo>
                  <a:lnTo>
                    <a:pt x="79" y="158"/>
                  </a:lnTo>
                  <a:lnTo>
                    <a:pt x="81" y="155"/>
                  </a:lnTo>
                  <a:lnTo>
                    <a:pt x="85" y="146"/>
                  </a:lnTo>
                  <a:lnTo>
                    <a:pt x="127" y="24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28"/>
            <p:cNvSpPr>
              <a:spLocks noEditPoints="1"/>
            </p:cNvSpPr>
            <p:nvPr/>
          </p:nvSpPr>
          <p:spPr bwMode="auto">
            <a:xfrm>
              <a:off x="3514725" y="1462089"/>
              <a:ext cx="57150" cy="65087"/>
            </a:xfrm>
            <a:custGeom>
              <a:avLst/>
              <a:gdLst>
                <a:gd name="T0" fmla="*/ 40 w 141"/>
                <a:gd name="T1" fmla="*/ 133 h 163"/>
                <a:gd name="T2" fmla="*/ 102 w 141"/>
                <a:gd name="T3" fmla="*/ 133 h 163"/>
                <a:gd name="T4" fmla="*/ 109 w 141"/>
                <a:gd name="T5" fmla="*/ 152 h 163"/>
                <a:gd name="T6" fmla="*/ 109 w 141"/>
                <a:gd name="T7" fmla="*/ 152 h 163"/>
                <a:gd name="T8" fmla="*/ 111 w 141"/>
                <a:gd name="T9" fmla="*/ 157 h 163"/>
                <a:gd name="T10" fmla="*/ 115 w 141"/>
                <a:gd name="T11" fmla="*/ 161 h 163"/>
                <a:gd name="T12" fmla="*/ 115 w 141"/>
                <a:gd name="T13" fmla="*/ 161 h 163"/>
                <a:gd name="T14" fmla="*/ 119 w 141"/>
                <a:gd name="T15" fmla="*/ 162 h 163"/>
                <a:gd name="T16" fmla="*/ 125 w 141"/>
                <a:gd name="T17" fmla="*/ 163 h 163"/>
                <a:gd name="T18" fmla="*/ 125 w 141"/>
                <a:gd name="T19" fmla="*/ 163 h 163"/>
                <a:gd name="T20" fmla="*/ 132 w 141"/>
                <a:gd name="T21" fmla="*/ 162 h 163"/>
                <a:gd name="T22" fmla="*/ 137 w 141"/>
                <a:gd name="T23" fmla="*/ 160 h 163"/>
                <a:gd name="T24" fmla="*/ 137 w 141"/>
                <a:gd name="T25" fmla="*/ 160 h 163"/>
                <a:gd name="T26" fmla="*/ 140 w 141"/>
                <a:gd name="T27" fmla="*/ 155 h 163"/>
                <a:gd name="T28" fmla="*/ 141 w 141"/>
                <a:gd name="T29" fmla="*/ 150 h 163"/>
                <a:gd name="T30" fmla="*/ 141 w 141"/>
                <a:gd name="T31" fmla="*/ 150 h 163"/>
                <a:gd name="T32" fmla="*/ 140 w 141"/>
                <a:gd name="T33" fmla="*/ 147 h 163"/>
                <a:gd name="T34" fmla="*/ 140 w 141"/>
                <a:gd name="T35" fmla="*/ 147 h 163"/>
                <a:gd name="T36" fmla="*/ 139 w 141"/>
                <a:gd name="T37" fmla="*/ 143 h 163"/>
                <a:gd name="T38" fmla="*/ 94 w 141"/>
                <a:gd name="T39" fmla="*/ 16 h 163"/>
                <a:gd name="T40" fmla="*/ 94 w 141"/>
                <a:gd name="T41" fmla="*/ 16 h 163"/>
                <a:gd name="T42" fmla="*/ 90 w 141"/>
                <a:gd name="T43" fmla="*/ 7 h 163"/>
                <a:gd name="T44" fmla="*/ 88 w 141"/>
                <a:gd name="T45" fmla="*/ 5 h 163"/>
                <a:gd name="T46" fmla="*/ 86 w 141"/>
                <a:gd name="T47" fmla="*/ 3 h 163"/>
                <a:gd name="T48" fmla="*/ 86 w 141"/>
                <a:gd name="T49" fmla="*/ 3 h 163"/>
                <a:gd name="T50" fmla="*/ 79 w 141"/>
                <a:gd name="T51" fmla="*/ 1 h 163"/>
                <a:gd name="T52" fmla="*/ 70 w 141"/>
                <a:gd name="T53" fmla="*/ 0 h 163"/>
                <a:gd name="T54" fmla="*/ 70 w 141"/>
                <a:gd name="T55" fmla="*/ 0 h 163"/>
                <a:gd name="T56" fmla="*/ 61 w 141"/>
                <a:gd name="T57" fmla="*/ 1 h 163"/>
                <a:gd name="T58" fmla="*/ 57 w 141"/>
                <a:gd name="T59" fmla="*/ 2 h 163"/>
                <a:gd name="T60" fmla="*/ 55 w 141"/>
                <a:gd name="T61" fmla="*/ 3 h 163"/>
                <a:gd name="T62" fmla="*/ 55 w 141"/>
                <a:gd name="T63" fmla="*/ 3 h 163"/>
                <a:gd name="T64" fmla="*/ 52 w 141"/>
                <a:gd name="T65" fmla="*/ 5 h 163"/>
                <a:gd name="T66" fmla="*/ 49 w 141"/>
                <a:gd name="T67" fmla="*/ 8 h 163"/>
                <a:gd name="T68" fmla="*/ 46 w 141"/>
                <a:gd name="T69" fmla="*/ 17 h 163"/>
                <a:gd name="T70" fmla="*/ 1 w 141"/>
                <a:gd name="T71" fmla="*/ 143 h 163"/>
                <a:gd name="T72" fmla="*/ 1 w 141"/>
                <a:gd name="T73" fmla="*/ 143 h 163"/>
                <a:gd name="T74" fmla="*/ 0 w 141"/>
                <a:gd name="T75" fmla="*/ 147 h 163"/>
                <a:gd name="T76" fmla="*/ 0 w 141"/>
                <a:gd name="T77" fmla="*/ 147 h 163"/>
                <a:gd name="T78" fmla="*/ 0 w 141"/>
                <a:gd name="T79" fmla="*/ 150 h 163"/>
                <a:gd name="T80" fmla="*/ 0 w 141"/>
                <a:gd name="T81" fmla="*/ 150 h 163"/>
                <a:gd name="T82" fmla="*/ 1 w 141"/>
                <a:gd name="T83" fmla="*/ 155 h 163"/>
                <a:gd name="T84" fmla="*/ 4 w 141"/>
                <a:gd name="T85" fmla="*/ 160 h 163"/>
                <a:gd name="T86" fmla="*/ 4 w 141"/>
                <a:gd name="T87" fmla="*/ 160 h 163"/>
                <a:gd name="T88" fmla="*/ 10 w 141"/>
                <a:gd name="T89" fmla="*/ 162 h 163"/>
                <a:gd name="T90" fmla="*/ 16 w 141"/>
                <a:gd name="T91" fmla="*/ 163 h 163"/>
                <a:gd name="T92" fmla="*/ 16 w 141"/>
                <a:gd name="T93" fmla="*/ 163 h 163"/>
                <a:gd name="T94" fmla="*/ 21 w 141"/>
                <a:gd name="T95" fmla="*/ 162 h 163"/>
                <a:gd name="T96" fmla="*/ 26 w 141"/>
                <a:gd name="T97" fmla="*/ 161 h 163"/>
                <a:gd name="T98" fmla="*/ 26 w 141"/>
                <a:gd name="T99" fmla="*/ 161 h 163"/>
                <a:gd name="T100" fmla="*/ 29 w 141"/>
                <a:gd name="T101" fmla="*/ 157 h 163"/>
                <a:gd name="T102" fmla="*/ 32 w 141"/>
                <a:gd name="T103" fmla="*/ 152 h 163"/>
                <a:gd name="T104" fmla="*/ 40 w 141"/>
                <a:gd name="T105" fmla="*/ 133 h 163"/>
                <a:gd name="T106" fmla="*/ 92 w 141"/>
                <a:gd name="T107" fmla="*/ 103 h 163"/>
                <a:gd name="T108" fmla="*/ 48 w 141"/>
                <a:gd name="T109" fmla="*/ 103 h 163"/>
                <a:gd name="T110" fmla="*/ 70 w 141"/>
                <a:gd name="T111" fmla="*/ 34 h 163"/>
                <a:gd name="T112" fmla="*/ 92 w 141"/>
                <a:gd name="T113" fmla="*/ 10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63">
                  <a:moveTo>
                    <a:pt x="40" y="133"/>
                  </a:moveTo>
                  <a:lnTo>
                    <a:pt x="102" y="133"/>
                  </a:lnTo>
                  <a:lnTo>
                    <a:pt x="109" y="152"/>
                  </a:lnTo>
                  <a:lnTo>
                    <a:pt x="109" y="152"/>
                  </a:lnTo>
                  <a:lnTo>
                    <a:pt x="111" y="157"/>
                  </a:lnTo>
                  <a:lnTo>
                    <a:pt x="115" y="161"/>
                  </a:lnTo>
                  <a:lnTo>
                    <a:pt x="115" y="161"/>
                  </a:lnTo>
                  <a:lnTo>
                    <a:pt x="119" y="162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32" y="162"/>
                  </a:lnTo>
                  <a:lnTo>
                    <a:pt x="137" y="160"/>
                  </a:lnTo>
                  <a:lnTo>
                    <a:pt x="137" y="160"/>
                  </a:lnTo>
                  <a:lnTo>
                    <a:pt x="140" y="155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40" y="147"/>
                  </a:lnTo>
                  <a:lnTo>
                    <a:pt x="140" y="147"/>
                  </a:lnTo>
                  <a:lnTo>
                    <a:pt x="139" y="143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0" y="7"/>
                  </a:lnTo>
                  <a:lnTo>
                    <a:pt x="88" y="5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79" y="1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1" y="1"/>
                  </a:lnTo>
                  <a:lnTo>
                    <a:pt x="57" y="2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5"/>
                  </a:lnTo>
                  <a:lnTo>
                    <a:pt x="49" y="8"/>
                  </a:lnTo>
                  <a:lnTo>
                    <a:pt x="46" y="17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5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62"/>
                  </a:lnTo>
                  <a:lnTo>
                    <a:pt x="16" y="163"/>
                  </a:lnTo>
                  <a:lnTo>
                    <a:pt x="16" y="163"/>
                  </a:lnTo>
                  <a:lnTo>
                    <a:pt x="21" y="162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9" y="157"/>
                  </a:lnTo>
                  <a:lnTo>
                    <a:pt x="32" y="152"/>
                  </a:lnTo>
                  <a:lnTo>
                    <a:pt x="40" y="133"/>
                  </a:lnTo>
                  <a:close/>
                  <a:moveTo>
                    <a:pt x="92" y="103"/>
                  </a:moveTo>
                  <a:lnTo>
                    <a:pt x="48" y="103"/>
                  </a:lnTo>
                  <a:lnTo>
                    <a:pt x="70" y="34"/>
                  </a:lnTo>
                  <a:lnTo>
                    <a:pt x="92" y="103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29"/>
            <p:cNvSpPr>
              <a:spLocks noEditPoints="1"/>
            </p:cNvSpPr>
            <p:nvPr/>
          </p:nvSpPr>
          <p:spPr bwMode="auto">
            <a:xfrm>
              <a:off x="3606800" y="1465264"/>
              <a:ext cx="49213" cy="61912"/>
            </a:xfrm>
            <a:custGeom>
              <a:avLst/>
              <a:gdLst>
                <a:gd name="T0" fmla="*/ 77 w 125"/>
                <a:gd name="T1" fmla="*/ 103 h 159"/>
                <a:gd name="T2" fmla="*/ 87 w 125"/>
                <a:gd name="T3" fmla="*/ 102 h 159"/>
                <a:gd name="T4" fmla="*/ 106 w 125"/>
                <a:gd name="T5" fmla="*/ 96 h 159"/>
                <a:gd name="T6" fmla="*/ 113 w 125"/>
                <a:gd name="T7" fmla="*/ 89 h 159"/>
                <a:gd name="T8" fmla="*/ 123 w 125"/>
                <a:gd name="T9" fmla="*/ 73 h 159"/>
                <a:gd name="T10" fmla="*/ 125 w 125"/>
                <a:gd name="T11" fmla="*/ 52 h 159"/>
                <a:gd name="T12" fmla="*/ 125 w 125"/>
                <a:gd name="T13" fmla="*/ 40 h 159"/>
                <a:gd name="T14" fmla="*/ 118 w 125"/>
                <a:gd name="T15" fmla="*/ 20 h 159"/>
                <a:gd name="T16" fmla="*/ 112 w 125"/>
                <a:gd name="T17" fmla="*/ 13 h 159"/>
                <a:gd name="T18" fmla="*/ 96 w 125"/>
                <a:gd name="T19" fmla="*/ 3 h 159"/>
                <a:gd name="T20" fmla="*/ 74 w 125"/>
                <a:gd name="T21" fmla="*/ 0 h 159"/>
                <a:gd name="T22" fmla="*/ 19 w 125"/>
                <a:gd name="T23" fmla="*/ 0 h 159"/>
                <a:gd name="T24" fmla="*/ 10 w 125"/>
                <a:gd name="T25" fmla="*/ 1 h 159"/>
                <a:gd name="T26" fmla="*/ 5 w 125"/>
                <a:gd name="T27" fmla="*/ 5 h 159"/>
                <a:gd name="T28" fmla="*/ 4 w 125"/>
                <a:gd name="T29" fmla="*/ 10 h 159"/>
                <a:gd name="T30" fmla="*/ 0 w 125"/>
                <a:gd name="T31" fmla="*/ 27 h 159"/>
                <a:gd name="T32" fmla="*/ 0 w 125"/>
                <a:gd name="T33" fmla="*/ 143 h 159"/>
                <a:gd name="T34" fmla="*/ 3 w 125"/>
                <a:gd name="T35" fmla="*/ 152 h 159"/>
                <a:gd name="T36" fmla="*/ 5 w 125"/>
                <a:gd name="T37" fmla="*/ 154 h 159"/>
                <a:gd name="T38" fmla="*/ 9 w 125"/>
                <a:gd name="T39" fmla="*/ 158 h 159"/>
                <a:gd name="T40" fmla="*/ 15 w 125"/>
                <a:gd name="T41" fmla="*/ 159 h 159"/>
                <a:gd name="T42" fmla="*/ 25 w 125"/>
                <a:gd name="T43" fmla="*/ 157 h 159"/>
                <a:gd name="T44" fmla="*/ 27 w 125"/>
                <a:gd name="T45" fmla="*/ 154 h 159"/>
                <a:gd name="T46" fmla="*/ 29 w 125"/>
                <a:gd name="T47" fmla="*/ 149 h 159"/>
                <a:gd name="T48" fmla="*/ 30 w 125"/>
                <a:gd name="T49" fmla="*/ 103 h 159"/>
                <a:gd name="T50" fmla="*/ 69 w 125"/>
                <a:gd name="T51" fmla="*/ 30 h 159"/>
                <a:gd name="T52" fmla="*/ 81 w 125"/>
                <a:gd name="T53" fmla="*/ 31 h 159"/>
                <a:gd name="T54" fmla="*/ 88 w 125"/>
                <a:gd name="T55" fmla="*/ 35 h 159"/>
                <a:gd name="T56" fmla="*/ 92 w 125"/>
                <a:gd name="T57" fmla="*/ 39 h 159"/>
                <a:gd name="T58" fmla="*/ 95 w 125"/>
                <a:gd name="T59" fmla="*/ 46 h 159"/>
                <a:gd name="T60" fmla="*/ 95 w 125"/>
                <a:gd name="T61" fmla="*/ 52 h 159"/>
                <a:gd name="T62" fmla="*/ 94 w 125"/>
                <a:gd name="T63" fmla="*/ 61 h 159"/>
                <a:gd name="T64" fmla="*/ 88 w 125"/>
                <a:gd name="T65" fmla="*/ 68 h 159"/>
                <a:gd name="T66" fmla="*/ 85 w 125"/>
                <a:gd name="T67" fmla="*/ 70 h 159"/>
                <a:gd name="T68" fmla="*/ 74 w 125"/>
                <a:gd name="T69" fmla="*/ 73 h 159"/>
                <a:gd name="T70" fmla="*/ 30 w 125"/>
                <a:gd name="T71" fmla="*/ 73 h 159"/>
                <a:gd name="T72" fmla="*/ 69 w 125"/>
                <a:gd name="T73" fmla="*/ 3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5" h="159">
                  <a:moveTo>
                    <a:pt x="30" y="103"/>
                  </a:moveTo>
                  <a:lnTo>
                    <a:pt x="77" y="103"/>
                  </a:lnTo>
                  <a:lnTo>
                    <a:pt x="77" y="103"/>
                  </a:lnTo>
                  <a:lnTo>
                    <a:pt x="87" y="102"/>
                  </a:lnTo>
                  <a:lnTo>
                    <a:pt x="97" y="100"/>
                  </a:lnTo>
                  <a:lnTo>
                    <a:pt x="106" y="96"/>
                  </a:lnTo>
                  <a:lnTo>
                    <a:pt x="113" y="89"/>
                  </a:lnTo>
                  <a:lnTo>
                    <a:pt x="113" y="89"/>
                  </a:lnTo>
                  <a:lnTo>
                    <a:pt x="118" y="83"/>
                  </a:lnTo>
                  <a:lnTo>
                    <a:pt x="123" y="73"/>
                  </a:lnTo>
                  <a:lnTo>
                    <a:pt x="125" y="63"/>
                  </a:lnTo>
                  <a:lnTo>
                    <a:pt x="125" y="52"/>
                  </a:lnTo>
                  <a:lnTo>
                    <a:pt x="125" y="52"/>
                  </a:lnTo>
                  <a:lnTo>
                    <a:pt x="125" y="40"/>
                  </a:lnTo>
                  <a:lnTo>
                    <a:pt x="122" y="29"/>
                  </a:lnTo>
                  <a:lnTo>
                    <a:pt x="118" y="20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06" y="8"/>
                  </a:lnTo>
                  <a:lnTo>
                    <a:pt x="96" y="3"/>
                  </a:lnTo>
                  <a:lnTo>
                    <a:pt x="86" y="1"/>
                  </a:lnTo>
                  <a:lnTo>
                    <a:pt x="7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2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2" y="149"/>
                  </a:lnTo>
                  <a:lnTo>
                    <a:pt x="3" y="152"/>
                  </a:lnTo>
                  <a:lnTo>
                    <a:pt x="5" y="154"/>
                  </a:lnTo>
                  <a:lnTo>
                    <a:pt x="5" y="154"/>
                  </a:lnTo>
                  <a:lnTo>
                    <a:pt x="7" y="157"/>
                  </a:lnTo>
                  <a:lnTo>
                    <a:pt x="9" y="158"/>
                  </a:lnTo>
                  <a:lnTo>
                    <a:pt x="15" y="159"/>
                  </a:lnTo>
                  <a:lnTo>
                    <a:pt x="15" y="159"/>
                  </a:lnTo>
                  <a:lnTo>
                    <a:pt x="22" y="158"/>
                  </a:lnTo>
                  <a:lnTo>
                    <a:pt x="25" y="157"/>
                  </a:lnTo>
                  <a:lnTo>
                    <a:pt x="27" y="154"/>
                  </a:lnTo>
                  <a:lnTo>
                    <a:pt x="27" y="154"/>
                  </a:lnTo>
                  <a:lnTo>
                    <a:pt x="28" y="152"/>
                  </a:lnTo>
                  <a:lnTo>
                    <a:pt x="29" y="149"/>
                  </a:lnTo>
                  <a:lnTo>
                    <a:pt x="30" y="143"/>
                  </a:lnTo>
                  <a:lnTo>
                    <a:pt x="30" y="103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75" y="30"/>
                  </a:lnTo>
                  <a:lnTo>
                    <a:pt x="81" y="31"/>
                  </a:lnTo>
                  <a:lnTo>
                    <a:pt x="85" y="33"/>
                  </a:lnTo>
                  <a:lnTo>
                    <a:pt x="88" y="35"/>
                  </a:lnTo>
                  <a:lnTo>
                    <a:pt x="88" y="35"/>
                  </a:lnTo>
                  <a:lnTo>
                    <a:pt x="92" y="39"/>
                  </a:lnTo>
                  <a:lnTo>
                    <a:pt x="94" y="42"/>
                  </a:lnTo>
                  <a:lnTo>
                    <a:pt x="95" y="46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95" y="57"/>
                  </a:lnTo>
                  <a:lnTo>
                    <a:pt x="94" y="61"/>
                  </a:lnTo>
                  <a:lnTo>
                    <a:pt x="92" y="66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5" y="70"/>
                  </a:lnTo>
                  <a:lnTo>
                    <a:pt x="80" y="72"/>
                  </a:lnTo>
                  <a:lnTo>
                    <a:pt x="74" y="73"/>
                  </a:lnTo>
                  <a:lnTo>
                    <a:pt x="67" y="73"/>
                  </a:lnTo>
                  <a:lnTo>
                    <a:pt x="30" y="73"/>
                  </a:lnTo>
                  <a:lnTo>
                    <a:pt x="30" y="30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30"/>
            <p:cNvSpPr>
              <a:spLocks noEditPoints="1"/>
            </p:cNvSpPr>
            <p:nvPr/>
          </p:nvSpPr>
          <p:spPr bwMode="auto">
            <a:xfrm>
              <a:off x="3663950" y="1462089"/>
              <a:ext cx="63500" cy="65087"/>
            </a:xfrm>
            <a:custGeom>
              <a:avLst/>
              <a:gdLst>
                <a:gd name="T0" fmla="*/ 22 w 159"/>
                <a:gd name="T1" fmla="*/ 21 h 163"/>
                <a:gd name="T2" fmla="*/ 13 w 159"/>
                <a:gd name="T3" fmla="*/ 34 h 163"/>
                <a:gd name="T4" fmla="*/ 5 w 159"/>
                <a:gd name="T5" fmla="*/ 48 h 163"/>
                <a:gd name="T6" fmla="*/ 2 w 159"/>
                <a:gd name="T7" fmla="*/ 63 h 163"/>
                <a:gd name="T8" fmla="*/ 0 w 159"/>
                <a:gd name="T9" fmla="*/ 81 h 163"/>
                <a:gd name="T10" fmla="*/ 1 w 159"/>
                <a:gd name="T11" fmla="*/ 91 h 163"/>
                <a:gd name="T12" fmla="*/ 3 w 159"/>
                <a:gd name="T13" fmla="*/ 107 h 163"/>
                <a:gd name="T14" fmla="*/ 9 w 159"/>
                <a:gd name="T15" fmla="*/ 122 h 163"/>
                <a:gd name="T16" fmla="*/ 17 w 159"/>
                <a:gd name="T17" fmla="*/ 135 h 163"/>
                <a:gd name="T18" fmla="*/ 22 w 159"/>
                <a:gd name="T19" fmla="*/ 140 h 163"/>
                <a:gd name="T20" fmla="*/ 33 w 159"/>
                <a:gd name="T21" fmla="*/ 150 h 163"/>
                <a:gd name="T22" fmla="*/ 47 w 159"/>
                <a:gd name="T23" fmla="*/ 157 h 163"/>
                <a:gd name="T24" fmla="*/ 62 w 159"/>
                <a:gd name="T25" fmla="*/ 162 h 163"/>
                <a:gd name="T26" fmla="*/ 79 w 159"/>
                <a:gd name="T27" fmla="*/ 163 h 163"/>
                <a:gd name="T28" fmla="*/ 89 w 159"/>
                <a:gd name="T29" fmla="*/ 163 h 163"/>
                <a:gd name="T30" fmla="*/ 105 w 159"/>
                <a:gd name="T31" fmla="*/ 160 h 163"/>
                <a:gd name="T32" fmla="*/ 119 w 159"/>
                <a:gd name="T33" fmla="*/ 154 h 163"/>
                <a:gd name="T34" fmla="*/ 132 w 159"/>
                <a:gd name="T35" fmla="*/ 146 h 163"/>
                <a:gd name="T36" fmla="*/ 137 w 159"/>
                <a:gd name="T37" fmla="*/ 140 h 163"/>
                <a:gd name="T38" fmla="*/ 147 w 159"/>
                <a:gd name="T39" fmla="*/ 128 h 163"/>
                <a:gd name="T40" fmla="*/ 153 w 159"/>
                <a:gd name="T41" fmla="*/ 115 h 163"/>
                <a:gd name="T42" fmla="*/ 158 w 159"/>
                <a:gd name="T43" fmla="*/ 100 h 163"/>
                <a:gd name="T44" fmla="*/ 159 w 159"/>
                <a:gd name="T45" fmla="*/ 81 h 163"/>
                <a:gd name="T46" fmla="*/ 159 w 159"/>
                <a:gd name="T47" fmla="*/ 73 h 163"/>
                <a:gd name="T48" fmla="*/ 157 w 159"/>
                <a:gd name="T49" fmla="*/ 56 h 163"/>
                <a:gd name="T50" fmla="*/ 151 w 159"/>
                <a:gd name="T51" fmla="*/ 41 h 163"/>
                <a:gd name="T52" fmla="*/ 143 w 159"/>
                <a:gd name="T53" fmla="*/ 28 h 163"/>
                <a:gd name="T54" fmla="*/ 137 w 159"/>
                <a:gd name="T55" fmla="*/ 22 h 163"/>
                <a:gd name="T56" fmla="*/ 125 w 159"/>
                <a:gd name="T57" fmla="*/ 13 h 163"/>
                <a:gd name="T58" fmla="*/ 113 w 159"/>
                <a:gd name="T59" fmla="*/ 5 h 163"/>
                <a:gd name="T60" fmla="*/ 97 w 159"/>
                <a:gd name="T61" fmla="*/ 1 h 163"/>
                <a:gd name="T62" fmla="*/ 79 w 159"/>
                <a:gd name="T63" fmla="*/ 0 h 163"/>
                <a:gd name="T64" fmla="*/ 71 w 159"/>
                <a:gd name="T65" fmla="*/ 0 h 163"/>
                <a:gd name="T66" fmla="*/ 55 w 159"/>
                <a:gd name="T67" fmla="*/ 3 h 163"/>
                <a:gd name="T68" fmla="*/ 40 w 159"/>
                <a:gd name="T69" fmla="*/ 8 h 163"/>
                <a:gd name="T70" fmla="*/ 28 w 159"/>
                <a:gd name="T71" fmla="*/ 17 h 163"/>
                <a:gd name="T72" fmla="*/ 22 w 159"/>
                <a:gd name="T73" fmla="*/ 21 h 163"/>
                <a:gd name="T74" fmla="*/ 116 w 159"/>
                <a:gd name="T75" fmla="*/ 44 h 163"/>
                <a:gd name="T76" fmla="*/ 125 w 159"/>
                <a:gd name="T77" fmla="*/ 60 h 163"/>
                <a:gd name="T78" fmla="*/ 129 w 159"/>
                <a:gd name="T79" fmla="*/ 81 h 163"/>
                <a:gd name="T80" fmla="*/ 129 w 159"/>
                <a:gd name="T81" fmla="*/ 93 h 163"/>
                <a:gd name="T82" fmla="*/ 122 w 159"/>
                <a:gd name="T83" fmla="*/ 111 h 163"/>
                <a:gd name="T84" fmla="*/ 116 w 159"/>
                <a:gd name="T85" fmla="*/ 119 h 163"/>
                <a:gd name="T86" fmla="*/ 101 w 159"/>
                <a:gd name="T87" fmla="*/ 130 h 163"/>
                <a:gd name="T88" fmla="*/ 79 w 159"/>
                <a:gd name="T89" fmla="*/ 133 h 163"/>
                <a:gd name="T90" fmla="*/ 69 w 159"/>
                <a:gd name="T91" fmla="*/ 132 h 163"/>
                <a:gd name="T92" fmla="*/ 50 w 159"/>
                <a:gd name="T93" fmla="*/ 125 h 163"/>
                <a:gd name="T94" fmla="*/ 43 w 159"/>
                <a:gd name="T95" fmla="*/ 119 h 163"/>
                <a:gd name="T96" fmla="*/ 33 w 159"/>
                <a:gd name="T97" fmla="*/ 103 h 163"/>
                <a:gd name="T98" fmla="*/ 30 w 159"/>
                <a:gd name="T99" fmla="*/ 81 h 163"/>
                <a:gd name="T100" fmla="*/ 31 w 159"/>
                <a:gd name="T101" fmla="*/ 70 h 163"/>
                <a:gd name="T102" fmla="*/ 38 w 159"/>
                <a:gd name="T103" fmla="*/ 50 h 163"/>
                <a:gd name="T104" fmla="*/ 43 w 159"/>
                <a:gd name="T105" fmla="*/ 44 h 163"/>
                <a:gd name="T106" fmla="*/ 59 w 159"/>
                <a:gd name="T107" fmla="*/ 33 h 163"/>
                <a:gd name="T108" fmla="*/ 79 w 159"/>
                <a:gd name="T109" fmla="*/ 30 h 163"/>
                <a:gd name="T110" fmla="*/ 90 w 159"/>
                <a:gd name="T111" fmla="*/ 31 h 163"/>
                <a:gd name="T112" fmla="*/ 109 w 159"/>
                <a:gd name="T113" fmla="*/ 37 h 163"/>
                <a:gd name="T114" fmla="*/ 116 w 159"/>
                <a:gd name="T115" fmla="*/ 4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63">
                  <a:moveTo>
                    <a:pt x="22" y="21"/>
                  </a:moveTo>
                  <a:lnTo>
                    <a:pt x="22" y="21"/>
                  </a:lnTo>
                  <a:lnTo>
                    <a:pt x="17" y="28"/>
                  </a:lnTo>
                  <a:lnTo>
                    <a:pt x="13" y="34"/>
                  </a:lnTo>
                  <a:lnTo>
                    <a:pt x="9" y="41"/>
                  </a:lnTo>
                  <a:lnTo>
                    <a:pt x="5" y="48"/>
                  </a:lnTo>
                  <a:lnTo>
                    <a:pt x="3" y="56"/>
                  </a:lnTo>
                  <a:lnTo>
                    <a:pt x="2" y="63"/>
                  </a:lnTo>
                  <a:lnTo>
                    <a:pt x="1" y="72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" y="91"/>
                  </a:lnTo>
                  <a:lnTo>
                    <a:pt x="2" y="100"/>
                  </a:lnTo>
                  <a:lnTo>
                    <a:pt x="3" y="107"/>
                  </a:lnTo>
                  <a:lnTo>
                    <a:pt x="5" y="115"/>
                  </a:lnTo>
                  <a:lnTo>
                    <a:pt x="9" y="122"/>
                  </a:lnTo>
                  <a:lnTo>
                    <a:pt x="13" y="128"/>
                  </a:lnTo>
                  <a:lnTo>
                    <a:pt x="17" y="135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28" y="146"/>
                  </a:lnTo>
                  <a:lnTo>
                    <a:pt x="33" y="150"/>
                  </a:lnTo>
                  <a:lnTo>
                    <a:pt x="40" y="154"/>
                  </a:lnTo>
                  <a:lnTo>
                    <a:pt x="47" y="157"/>
                  </a:lnTo>
                  <a:lnTo>
                    <a:pt x="55" y="160"/>
                  </a:lnTo>
                  <a:lnTo>
                    <a:pt x="62" y="162"/>
                  </a:lnTo>
                  <a:lnTo>
                    <a:pt x="71" y="163"/>
                  </a:lnTo>
                  <a:lnTo>
                    <a:pt x="79" y="163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7" y="162"/>
                  </a:lnTo>
                  <a:lnTo>
                    <a:pt x="105" y="160"/>
                  </a:lnTo>
                  <a:lnTo>
                    <a:pt x="113" y="157"/>
                  </a:lnTo>
                  <a:lnTo>
                    <a:pt x="119" y="154"/>
                  </a:lnTo>
                  <a:lnTo>
                    <a:pt x="125" y="150"/>
                  </a:lnTo>
                  <a:lnTo>
                    <a:pt x="132" y="146"/>
                  </a:lnTo>
                  <a:lnTo>
                    <a:pt x="137" y="140"/>
                  </a:lnTo>
                  <a:lnTo>
                    <a:pt x="137" y="140"/>
                  </a:lnTo>
                  <a:lnTo>
                    <a:pt x="143" y="135"/>
                  </a:lnTo>
                  <a:lnTo>
                    <a:pt x="147" y="128"/>
                  </a:lnTo>
                  <a:lnTo>
                    <a:pt x="151" y="122"/>
                  </a:lnTo>
                  <a:lnTo>
                    <a:pt x="153" y="115"/>
                  </a:lnTo>
                  <a:lnTo>
                    <a:pt x="157" y="107"/>
                  </a:lnTo>
                  <a:lnTo>
                    <a:pt x="158" y="100"/>
                  </a:lnTo>
                  <a:lnTo>
                    <a:pt x="159" y="90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159" y="73"/>
                  </a:lnTo>
                  <a:lnTo>
                    <a:pt x="158" y="63"/>
                  </a:lnTo>
                  <a:lnTo>
                    <a:pt x="157" y="56"/>
                  </a:lnTo>
                  <a:lnTo>
                    <a:pt x="153" y="48"/>
                  </a:lnTo>
                  <a:lnTo>
                    <a:pt x="151" y="41"/>
                  </a:lnTo>
                  <a:lnTo>
                    <a:pt x="147" y="34"/>
                  </a:lnTo>
                  <a:lnTo>
                    <a:pt x="143" y="28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2" y="17"/>
                  </a:lnTo>
                  <a:lnTo>
                    <a:pt x="125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105" y="3"/>
                  </a:lnTo>
                  <a:lnTo>
                    <a:pt x="97" y="1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2" y="1"/>
                  </a:lnTo>
                  <a:lnTo>
                    <a:pt x="55" y="3"/>
                  </a:lnTo>
                  <a:lnTo>
                    <a:pt x="47" y="5"/>
                  </a:lnTo>
                  <a:lnTo>
                    <a:pt x="40" y="8"/>
                  </a:lnTo>
                  <a:lnTo>
                    <a:pt x="33" y="13"/>
                  </a:lnTo>
                  <a:lnTo>
                    <a:pt x="28" y="17"/>
                  </a:lnTo>
                  <a:lnTo>
                    <a:pt x="22" y="21"/>
                  </a:lnTo>
                  <a:lnTo>
                    <a:pt x="22" y="21"/>
                  </a:lnTo>
                  <a:close/>
                  <a:moveTo>
                    <a:pt x="116" y="44"/>
                  </a:moveTo>
                  <a:lnTo>
                    <a:pt x="116" y="44"/>
                  </a:lnTo>
                  <a:lnTo>
                    <a:pt x="122" y="51"/>
                  </a:lnTo>
                  <a:lnTo>
                    <a:pt x="125" y="60"/>
                  </a:lnTo>
                  <a:lnTo>
                    <a:pt x="129" y="70"/>
                  </a:lnTo>
                  <a:lnTo>
                    <a:pt x="129" y="81"/>
                  </a:lnTo>
                  <a:lnTo>
                    <a:pt x="129" y="81"/>
                  </a:lnTo>
                  <a:lnTo>
                    <a:pt x="129" y="93"/>
                  </a:lnTo>
                  <a:lnTo>
                    <a:pt x="125" y="103"/>
                  </a:lnTo>
                  <a:lnTo>
                    <a:pt x="122" y="111"/>
                  </a:lnTo>
                  <a:lnTo>
                    <a:pt x="116" y="119"/>
                  </a:lnTo>
                  <a:lnTo>
                    <a:pt x="116" y="119"/>
                  </a:lnTo>
                  <a:lnTo>
                    <a:pt x="109" y="125"/>
                  </a:lnTo>
                  <a:lnTo>
                    <a:pt x="101" y="130"/>
                  </a:lnTo>
                  <a:lnTo>
                    <a:pt x="90" y="132"/>
                  </a:lnTo>
                  <a:lnTo>
                    <a:pt x="79" y="133"/>
                  </a:lnTo>
                  <a:lnTo>
                    <a:pt x="79" y="133"/>
                  </a:lnTo>
                  <a:lnTo>
                    <a:pt x="69" y="132"/>
                  </a:lnTo>
                  <a:lnTo>
                    <a:pt x="59" y="130"/>
                  </a:lnTo>
                  <a:lnTo>
                    <a:pt x="50" y="125"/>
                  </a:lnTo>
                  <a:lnTo>
                    <a:pt x="43" y="119"/>
                  </a:lnTo>
                  <a:lnTo>
                    <a:pt x="43" y="119"/>
                  </a:lnTo>
                  <a:lnTo>
                    <a:pt x="38" y="111"/>
                  </a:lnTo>
                  <a:lnTo>
                    <a:pt x="33" y="103"/>
                  </a:lnTo>
                  <a:lnTo>
                    <a:pt x="31" y="93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1" y="70"/>
                  </a:lnTo>
                  <a:lnTo>
                    <a:pt x="33" y="60"/>
                  </a:lnTo>
                  <a:lnTo>
                    <a:pt x="38" y="50"/>
                  </a:lnTo>
                  <a:lnTo>
                    <a:pt x="43" y="44"/>
                  </a:lnTo>
                  <a:lnTo>
                    <a:pt x="43" y="44"/>
                  </a:lnTo>
                  <a:lnTo>
                    <a:pt x="50" y="37"/>
                  </a:lnTo>
                  <a:lnTo>
                    <a:pt x="59" y="33"/>
                  </a:lnTo>
                  <a:lnTo>
                    <a:pt x="69" y="31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90" y="31"/>
                  </a:lnTo>
                  <a:lnTo>
                    <a:pt x="101" y="33"/>
                  </a:lnTo>
                  <a:lnTo>
                    <a:pt x="109" y="37"/>
                  </a:lnTo>
                  <a:lnTo>
                    <a:pt x="116" y="44"/>
                  </a:lnTo>
                  <a:lnTo>
                    <a:pt x="116" y="44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3732213" y="1462089"/>
              <a:ext cx="50800" cy="65087"/>
            </a:xfrm>
            <a:custGeom>
              <a:avLst/>
              <a:gdLst>
                <a:gd name="T0" fmla="*/ 128 w 129"/>
                <a:gd name="T1" fmla="*/ 24 h 163"/>
                <a:gd name="T2" fmla="*/ 128 w 129"/>
                <a:gd name="T3" fmla="*/ 24 h 163"/>
                <a:gd name="T4" fmla="*/ 129 w 129"/>
                <a:gd name="T5" fmla="*/ 20 h 163"/>
                <a:gd name="T6" fmla="*/ 129 w 129"/>
                <a:gd name="T7" fmla="*/ 20 h 163"/>
                <a:gd name="T8" fmla="*/ 129 w 129"/>
                <a:gd name="T9" fmla="*/ 16 h 163"/>
                <a:gd name="T10" fmla="*/ 129 w 129"/>
                <a:gd name="T11" fmla="*/ 16 h 163"/>
                <a:gd name="T12" fmla="*/ 128 w 129"/>
                <a:gd name="T13" fmla="*/ 9 h 163"/>
                <a:gd name="T14" fmla="*/ 125 w 129"/>
                <a:gd name="T15" fmla="*/ 4 h 163"/>
                <a:gd name="T16" fmla="*/ 125 w 129"/>
                <a:gd name="T17" fmla="*/ 4 h 163"/>
                <a:gd name="T18" fmla="*/ 119 w 129"/>
                <a:gd name="T19" fmla="*/ 1 h 163"/>
                <a:gd name="T20" fmla="*/ 114 w 129"/>
                <a:gd name="T21" fmla="*/ 0 h 163"/>
                <a:gd name="T22" fmla="*/ 114 w 129"/>
                <a:gd name="T23" fmla="*/ 0 h 163"/>
                <a:gd name="T24" fmla="*/ 108 w 129"/>
                <a:gd name="T25" fmla="*/ 1 h 163"/>
                <a:gd name="T26" fmla="*/ 102 w 129"/>
                <a:gd name="T27" fmla="*/ 5 h 163"/>
                <a:gd name="T28" fmla="*/ 102 w 129"/>
                <a:gd name="T29" fmla="*/ 5 h 163"/>
                <a:gd name="T30" fmla="*/ 98 w 129"/>
                <a:gd name="T31" fmla="*/ 11 h 163"/>
                <a:gd name="T32" fmla="*/ 95 w 129"/>
                <a:gd name="T33" fmla="*/ 19 h 163"/>
                <a:gd name="T34" fmla="*/ 65 w 129"/>
                <a:gd name="T35" fmla="*/ 122 h 163"/>
                <a:gd name="T36" fmla="*/ 35 w 129"/>
                <a:gd name="T37" fmla="*/ 18 h 163"/>
                <a:gd name="T38" fmla="*/ 35 w 129"/>
                <a:gd name="T39" fmla="*/ 18 h 163"/>
                <a:gd name="T40" fmla="*/ 32 w 129"/>
                <a:gd name="T41" fmla="*/ 9 h 163"/>
                <a:gd name="T42" fmla="*/ 28 w 129"/>
                <a:gd name="T43" fmla="*/ 4 h 163"/>
                <a:gd name="T44" fmla="*/ 28 w 129"/>
                <a:gd name="T45" fmla="*/ 4 h 163"/>
                <a:gd name="T46" fmla="*/ 24 w 129"/>
                <a:gd name="T47" fmla="*/ 1 h 163"/>
                <a:gd name="T48" fmla="*/ 18 w 129"/>
                <a:gd name="T49" fmla="*/ 0 h 163"/>
                <a:gd name="T50" fmla="*/ 18 w 129"/>
                <a:gd name="T51" fmla="*/ 0 h 163"/>
                <a:gd name="T52" fmla="*/ 14 w 129"/>
                <a:gd name="T53" fmla="*/ 0 h 163"/>
                <a:gd name="T54" fmla="*/ 11 w 129"/>
                <a:gd name="T55" fmla="*/ 1 h 163"/>
                <a:gd name="T56" fmla="*/ 8 w 129"/>
                <a:gd name="T57" fmla="*/ 2 h 163"/>
                <a:gd name="T58" fmla="*/ 6 w 129"/>
                <a:gd name="T59" fmla="*/ 4 h 163"/>
                <a:gd name="T60" fmla="*/ 6 w 129"/>
                <a:gd name="T61" fmla="*/ 4 h 163"/>
                <a:gd name="T62" fmla="*/ 4 w 129"/>
                <a:gd name="T63" fmla="*/ 7 h 163"/>
                <a:gd name="T64" fmla="*/ 2 w 129"/>
                <a:gd name="T65" fmla="*/ 11 h 163"/>
                <a:gd name="T66" fmla="*/ 0 w 129"/>
                <a:gd name="T67" fmla="*/ 14 h 163"/>
                <a:gd name="T68" fmla="*/ 0 w 129"/>
                <a:gd name="T69" fmla="*/ 17 h 163"/>
                <a:gd name="T70" fmla="*/ 0 w 129"/>
                <a:gd name="T71" fmla="*/ 17 h 163"/>
                <a:gd name="T72" fmla="*/ 0 w 129"/>
                <a:gd name="T73" fmla="*/ 21 h 163"/>
                <a:gd name="T74" fmla="*/ 0 w 129"/>
                <a:gd name="T75" fmla="*/ 21 h 163"/>
                <a:gd name="T76" fmla="*/ 2 w 129"/>
                <a:gd name="T77" fmla="*/ 24 h 163"/>
                <a:gd name="T78" fmla="*/ 43 w 129"/>
                <a:gd name="T79" fmla="*/ 147 h 163"/>
                <a:gd name="T80" fmla="*/ 43 w 129"/>
                <a:gd name="T81" fmla="*/ 147 h 163"/>
                <a:gd name="T82" fmla="*/ 44 w 129"/>
                <a:gd name="T83" fmla="*/ 147 h 163"/>
                <a:gd name="T84" fmla="*/ 44 w 129"/>
                <a:gd name="T85" fmla="*/ 147 h 163"/>
                <a:gd name="T86" fmla="*/ 48 w 129"/>
                <a:gd name="T87" fmla="*/ 154 h 163"/>
                <a:gd name="T88" fmla="*/ 52 w 129"/>
                <a:gd name="T89" fmla="*/ 158 h 163"/>
                <a:gd name="T90" fmla="*/ 57 w 129"/>
                <a:gd name="T91" fmla="*/ 162 h 163"/>
                <a:gd name="T92" fmla="*/ 65 w 129"/>
                <a:gd name="T93" fmla="*/ 163 h 163"/>
                <a:gd name="T94" fmla="*/ 65 w 129"/>
                <a:gd name="T95" fmla="*/ 163 h 163"/>
                <a:gd name="T96" fmla="*/ 72 w 129"/>
                <a:gd name="T97" fmla="*/ 162 h 163"/>
                <a:gd name="T98" fmla="*/ 78 w 129"/>
                <a:gd name="T99" fmla="*/ 161 h 163"/>
                <a:gd name="T100" fmla="*/ 78 w 129"/>
                <a:gd name="T101" fmla="*/ 161 h 163"/>
                <a:gd name="T102" fmla="*/ 80 w 129"/>
                <a:gd name="T103" fmla="*/ 158 h 163"/>
                <a:gd name="T104" fmla="*/ 82 w 129"/>
                <a:gd name="T105" fmla="*/ 155 h 163"/>
                <a:gd name="T106" fmla="*/ 86 w 129"/>
                <a:gd name="T107" fmla="*/ 146 h 163"/>
                <a:gd name="T108" fmla="*/ 128 w 129"/>
                <a:gd name="T109" fmla="*/ 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" h="163">
                  <a:moveTo>
                    <a:pt x="128" y="24"/>
                  </a:moveTo>
                  <a:lnTo>
                    <a:pt x="128" y="24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8" y="9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19" y="1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8" y="1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98" y="11"/>
                  </a:lnTo>
                  <a:lnTo>
                    <a:pt x="95" y="19"/>
                  </a:lnTo>
                  <a:lnTo>
                    <a:pt x="65" y="122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2" y="9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7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3" y="147"/>
                  </a:lnTo>
                  <a:lnTo>
                    <a:pt x="43" y="147"/>
                  </a:lnTo>
                  <a:lnTo>
                    <a:pt x="44" y="147"/>
                  </a:lnTo>
                  <a:lnTo>
                    <a:pt x="44" y="147"/>
                  </a:lnTo>
                  <a:lnTo>
                    <a:pt x="48" y="154"/>
                  </a:lnTo>
                  <a:lnTo>
                    <a:pt x="52" y="158"/>
                  </a:lnTo>
                  <a:lnTo>
                    <a:pt x="57" y="162"/>
                  </a:lnTo>
                  <a:lnTo>
                    <a:pt x="65" y="163"/>
                  </a:lnTo>
                  <a:lnTo>
                    <a:pt x="65" y="163"/>
                  </a:lnTo>
                  <a:lnTo>
                    <a:pt x="72" y="162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0" y="158"/>
                  </a:lnTo>
                  <a:lnTo>
                    <a:pt x="82" y="155"/>
                  </a:lnTo>
                  <a:lnTo>
                    <a:pt x="86" y="146"/>
                  </a:lnTo>
                  <a:lnTo>
                    <a:pt x="128" y="24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32"/>
            <p:cNvSpPr>
              <a:spLocks noEditPoints="1"/>
            </p:cNvSpPr>
            <p:nvPr/>
          </p:nvSpPr>
          <p:spPr bwMode="auto">
            <a:xfrm>
              <a:off x="3787775" y="1462089"/>
              <a:ext cx="63500" cy="65087"/>
            </a:xfrm>
            <a:custGeom>
              <a:avLst/>
              <a:gdLst>
                <a:gd name="T0" fmla="*/ 21 w 159"/>
                <a:gd name="T1" fmla="*/ 21 h 163"/>
                <a:gd name="T2" fmla="*/ 12 w 159"/>
                <a:gd name="T3" fmla="*/ 34 h 163"/>
                <a:gd name="T4" fmla="*/ 5 w 159"/>
                <a:gd name="T5" fmla="*/ 48 h 163"/>
                <a:gd name="T6" fmla="*/ 1 w 159"/>
                <a:gd name="T7" fmla="*/ 63 h 163"/>
                <a:gd name="T8" fmla="*/ 0 w 159"/>
                <a:gd name="T9" fmla="*/ 81 h 163"/>
                <a:gd name="T10" fmla="*/ 0 w 159"/>
                <a:gd name="T11" fmla="*/ 91 h 163"/>
                <a:gd name="T12" fmla="*/ 3 w 159"/>
                <a:gd name="T13" fmla="*/ 107 h 163"/>
                <a:gd name="T14" fmla="*/ 8 w 159"/>
                <a:gd name="T15" fmla="*/ 122 h 163"/>
                <a:gd name="T16" fmla="*/ 16 w 159"/>
                <a:gd name="T17" fmla="*/ 135 h 163"/>
                <a:gd name="T18" fmla="*/ 21 w 159"/>
                <a:gd name="T19" fmla="*/ 140 h 163"/>
                <a:gd name="T20" fmla="*/ 33 w 159"/>
                <a:gd name="T21" fmla="*/ 150 h 163"/>
                <a:gd name="T22" fmla="*/ 46 w 159"/>
                <a:gd name="T23" fmla="*/ 157 h 163"/>
                <a:gd name="T24" fmla="*/ 62 w 159"/>
                <a:gd name="T25" fmla="*/ 162 h 163"/>
                <a:gd name="T26" fmla="*/ 79 w 159"/>
                <a:gd name="T27" fmla="*/ 163 h 163"/>
                <a:gd name="T28" fmla="*/ 88 w 159"/>
                <a:gd name="T29" fmla="*/ 163 h 163"/>
                <a:gd name="T30" fmla="*/ 104 w 159"/>
                <a:gd name="T31" fmla="*/ 160 h 163"/>
                <a:gd name="T32" fmla="*/ 119 w 159"/>
                <a:gd name="T33" fmla="*/ 154 h 163"/>
                <a:gd name="T34" fmla="*/ 132 w 159"/>
                <a:gd name="T35" fmla="*/ 146 h 163"/>
                <a:gd name="T36" fmla="*/ 137 w 159"/>
                <a:gd name="T37" fmla="*/ 140 h 163"/>
                <a:gd name="T38" fmla="*/ 147 w 159"/>
                <a:gd name="T39" fmla="*/ 128 h 163"/>
                <a:gd name="T40" fmla="*/ 153 w 159"/>
                <a:gd name="T41" fmla="*/ 115 h 163"/>
                <a:gd name="T42" fmla="*/ 157 w 159"/>
                <a:gd name="T43" fmla="*/ 100 h 163"/>
                <a:gd name="T44" fmla="*/ 159 w 159"/>
                <a:gd name="T45" fmla="*/ 81 h 163"/>
                <a:gd name="T46" fmla="*/ 159 w 159"/>
                <a:gd name="T47" fmla="*/ 73 h 163"/>
                <a:gd name="T48" fmla="*/ 155 w 159"/>
                <a:gd name="T49" fmla="*/ 56 h 163"/>
                <a:gd name="T50" fmla="*/ 150 w 159"/>
                <a:gd name="T51" fmla="*/ 41 h 163"/>
                <a:gd name="T52" fmla="*/ 142 w 159"/>
                <a:gd name="T53" fmla="*/ 28 h 163"/>
                <a:gd name="T54" fmla="*/ 137 w 159"/>
                <a:gd name="T55" fmla="*/ 22 h 163"/>
                <a:gd name="T56" fmla="*/ 125 w 159"/>
                <a:gd name="T57" fmla="*/ 13 h 163"/>
                <a:gd name="T58" fmla="*/ 111 w 159"/>
                <a:gd name="T59" fmla="*/ 5 h 163"/>
                <a:gd name="T60" fmla="*/ 96 w 159"/>
                <a:gd name="T61" fmla="*/ 1 h 163"/>
                <a:gd name="T62" fmla="*/ 79 w 159"/>
                <a:gd name="T63" fmla="*/ 0 h 163"/>
                <a:gd name="T64" fmla="*/ 71 w 159"/>
                <a:gd name="T65" fmla="*/ 0 h 163"/>
                <a:gd name="T66" fmla="*/ 54 w 159"/>
                <a:gd name="T67" fmla="*/ 3 h 163"/>
                <a:gd name="T68" fmla="*/ 40 w 159"/>
                <a:gd name="T69" fmla="*/ 8 h 163"/>
                <a:gd name="T70" fmla="*/ 27 w 159"/>
                <a:gd name="T71" fmla="*/ 17 h 163"/>
                <a:gd name="T72" fmla="*/ 21 w 159"/>
                <a:gd name="T73" fmla="*/ 21 h 163"/>
                <a:gd name="T74" fmla="*/ 116 w 159"/>
                <a:gd name="T75" fmla="*/ 44 h 163"/>
                <a:gd name="T76" fmla="*/ 125 w 159"/>
                <a:gd name="T77" fmla="*/ 60 h 163"/>
                <a:gd name="T78" fmla="*/ 129 w 159"/>
                <a:gd name="T79" fmla="*/ 81 h 163"/>
                <a:gd name="T80" fmla="*/ 127 w 159"/>
                <a:gd name="T81" fmla="*/ 93 h 163"/>
                <a:gd name="T82" fmla="*/ 121 w 159"/>
                <a:gd name="T83" fmla="*/ 111 h 163"/>
                <a:gd name="T84" fmla="*/ 116 w 159"/>
                <a:gd name="T85" fmla="*/ 119 h 163"/>
                <a:gd name="T86" fmla="*/ 100 w 159"/>
                <a:gd name="T87" fmla="*/ 130 h 163"/>
                <a:gd name="T88" fmla="*/ 79 w 159"/>
                <a:gd name="T89" fmla="*/ 133 h 163"/>
                <a:gd name="T90" fmla="*/ 69 w 159"/>
                <a:gd name="T91" fmla="*/ 132 h 163"/>
                <a:gd name="T92" fmla="*/ 50 w 159"/>
                <a:gd name="T93" fmla="*/ 125 h 163"/>
                <a:gd name="T94" fmla="*/ 43 w 159"/>
                <a:gd name="T95" fmla="*/ 119 h 163"/>
                <a:gd name="T96" fmla="*/ 33 w 159"/>
                <a:gd name="T97" fmla="*/ 103 h 163"/>
                <a:gd name="T98" fmla="*/ 30 w 159"/>
                <a:gd name="T99" fmla="*/ 81 h 163"/>
                <a:gd name="T100" fmla="*/ 31 w 159"/>
                <a:gd name="T101" fmla="*/ 70 h 163"/>
                <a:gd name="T102" fmla="*/ 37 w 159"/>
                <a:gd name="T103" fmla="*/ 50 h 163"/>
                <a:gd name="T104" fmla="*/ 43 w 159"/>
                <a:gd name="T105" fmla="*/ 44 h 163"/>
                <a:gd name="T106" fmla="*/ 59 w 159"/>
                <a:gd name="T107" fmla="*/ 33 h 163"/>
                <a:gd name="T108" fmla="*/ 79 w 159"/>
                <a:gd name="T109" fmla="*/ 30 h 163"/>
                <a:gd name="T110" fmla="*/ 90 w 159"/>
                <a:gd name="T111" fmla="*/ 31 h 163"/>
                <a:gd name="T112" fmla="*/ 108 w 159"/>
                <a:gd name="T113" fmla="*/ 37 h 163"/>
                <a:gd name="T114" fmla="*/ 116 w 159"/>
                <a:gd name="T115" fmla="*/ 4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163">
                  <a:moveTo>
                    <a:pt x="21" y="21"/>
                  </a:moveTo>
                  <a:lnTo>
                    <a:pt x="21" y="21"/>
                  </a:lnTo>
                  <a:lnTo>
                    <a:pt x="16" y="28"/>
                  </a:lnTo>
                  <a:lnTo>
                    <a:pt x="12" y="34"/>
                  </a:lnTo>
                  <a:lnTo>
                    <a:pt x="8" y="41"/>
                  </a:lnTo>
                  <a:lnTo>
                    <a:pt x="5" y="48"/>
                  </a:lnTo>
                  <a:lnTo>
                    <a:pt x="3" y="56"/>
                  </a:lnTo>
                  <a:lnTo>
                    <a:pt x="1" y="63"/>
                  </a:lnTo>
                  <a:lnTo>
                    <a:pt x="0" y="72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91"/>
                  </a:lnTo>
                  <a:lnTo>
                    <a:pt x="1" y="100"/>
                  </a:lnTo>
                  <a:lnTo>
                    <a:pt x="3" y="107"/>
                  </a:lnTo>
                  <a:lnTo>
                    <a:pt x="5" y="115"/>
                  </a:lnTo>
                  <a:lnTo>
                    <a:pt x="8" y="122"/>
                  </a:lnTo>
                  <a:lnTo>
                    <a:pt x="12" y="128"/>
                  </a:lnTo>
                  <a:lnTo>
                    <a:pt x="16" y="135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7" y="146"/>
                  </a:lnTo>
                  <a:lnTo>
                    <a:pt x="33" y="150"/>
                  </a:lnTo>
                  <a:lnTo>
                    <a:pt x="40" y="154"/>
                  </a:lnTo>
                  <a:lnTo>
                    <a:pt x="46" y="157"/>
                  </a:lnTo>
                  <a:lnTo>
                    <a:pt x="54" y="160"/>
                  </a:lnTo>
                  <a:lnTo>
                    <a:pt x="62" y="162"/>
                  </a:lnTo>
                  <a:lnTo>
                    <a:pt x="71" y="163"/>
                  </a:lnTo>
                  <a:lnTo>
                    <a:pt x="79" y="163"/>
                  </a:lnTo>
                  <a:lnTo>
                    <a:pt x="79" y="163"/>
                  </a:lnTo>
                  <a:lnTo>
                    <a:pt x="88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1" y="157"/>
                  </a:lnTo>
                  <a:lnTo>
                    <a:pt x="119" y="154"/>
                  </a:lnTo>
                  <a:lnTo>
                    <a:pt x="125" y="150"/>
                  </a:lnTo>
                  <a:lnTo>
                    <a:pt x="132" y="146"/>
                  </a:lnTo>
                  <a:lnTo>
                    <a:pt x="137" y="140"/>
                  </a:lnTo>
                  <a:lnTo>
                    <a:pt x="137" y="140"/>
                  </a:lnTo>
                  <a:lnTo>
                    <a:pt x="142" y="135"/>
                  </a:lnTo>
                  <a:lnTo>
                    <a:pt x="147" y="128"/>
                  </a:lnTo>
                  <a:lnTo>
                    <a:pt x="150" y="122"/>
                  </a:lnTo>
                  <a:lnTo>
                    <a:pt x="153" y="115"/>
                  </a:lnTo>
                  <a:lnTo>
                    <a:pt x="155" y="107"/>
                  </a:lnTo>
                  <a:lnTo>
                    <a:pt x="157" y="100"/>
                  </a:lnTo>
                  <a:lnTo>
                    <a:pt x="159" y="90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159" y="73"/>
                  </a:lnTo>
                  <a:lnTo>
                    <a:pt x="157" y="63"/>
                  </a:lnTo>
                  <a:lnTo>
                    <a:pt x="155" y="56"/>
                  </a:lnTo>
                  <a:lnTo>
                    <a:pt x="153" y="48"/>
                  </a:lnTo>
                  <a:lnTo>
                    <a:pt x="150" y="41"/>
                  </a:lnTo>
                  <a:lnTo>
                    <a:pt x="147" y="34"/>
                  </a:lnTo>
                  <a:lnTo>
                    <a:pt x="142" y="28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2" y="17"/>
                  </a:lnTo>
                  <a:lnTo>
                    <a:pt x="125" y="13"/>
                  </a:lnTo>
                  <a:lnTo>
                    <a:pt x="119" y="8"/>
                  </a:lnTo>
                  <a:lnTo>
                    <a:pt x="111" y="5"/>
                  </a:lnTo>
                  <a:lnTo>
                    <a:pt x="104" y="3"/>
                  </a:lnTo>
                  <a:lnTo>
                    <a:pt x="96" y="1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2" y="1"/>
                  </a:lnTo>
                  <a:lnTo>
                    <a:pt x="54" y="3"/>
                  </a:lnTo>
                  <a:lnTo>
                    <a:pt x="46" y="5"/>
                  </a:lnTo>
                  <a:lnTo>
                    <a:pt x="40" y="8"/>
                  </a:lnTo>
                  <a:lnTo>
                    <a:pt x="33" y="13"/>
                  </a:lnTo>
                  <a:lnTo>
                    <a:pt x="27" y="17"/>
                  </a:lnTo>
                  <a:lnTo>
                    <a:pt x="21" y="21"/>
                  </a:lnTo>
                  <a:lnTo>
                    <a:pt x="21" y="21"/>
                  </a:lnTo>
                  <a:close/>
                  <a:moveTo>
                    <a:pt x="116" y="44"/>
                  </a:moveTo>
                  <a:lnTo>
                    <a:pt x="116" y="44"/>
                  </a:lnTo>
                  <a:lnTo>
                    <a:pt x="121" y="51"/>
                  </a:lnTo>
                  <a:lnTo>
                    <a:pt x="125" y="60"/>
                  </a:lnTo>
                  <a:lnTo>
                    <a:pt x="127" y="70"/>
                  </a:lnTo>
                  <a:lnTo>
                    <a:pt x="129" y="81"/>
                  </a:lnTo>
                  <a:lnTo>
                    <a:pt x="129" y="81"/>
                  </a:lnTo>
                  <a:lnTo>
                    <a:pt x="127" y="93"/>
                  </a:lnTo>
                  <a:lnTo>
                    <a:pt x="125" y="103"/>
                  </a:lnTo>
                  <a:lnTo>
                    <a:pt x="121" y="111"/>
                  </a:lnTo>
                  <a:lnTo>
                    <a:pt x="116" y="119"/>
                  </a:lnTo>
                  <a:lnTo>
                    <a:pt x="116" y="119"/>
                  </a:lnTo>
                  <a:lnTo>
                    <a:pt x="108" y="125"/>
                  </a:lnTo>
                  <a:lnTo>
                    <a:pt x="100" y="130"/>
                  </a:lnTo>
                  <a:lnTo>
                    <a:pt x="90" y="132"/>
                  </a:lnTo>
                  <a:lnTo>
                    <a:pt x="79" y="133"/>
                  </a:lnTo>
                  <a:lnTo>
                    <a:pt x="79" y="133"/>
                  </a:lnTo>
                  <a:lnTo>
                    <a:pt x="69" y="132"/>
                  </a:lnTo>
                  <a:lnTo>
                    <a:pt x="59" y="130"/>
                  </a:lnTo>
                  <a:lnTo>
                    <a:pt x="50" y="125"/>
                  </a:lnTo>
                  <a:lnTo>
                    <a:pt x="43" y="119"/>
                  </a:lnTo>
                  <a:lnTo>
                    <a:pt x="43" y="119"/>
                  </a:lnTo>
                  <a:lnTo>
                    <a:pt x="37" y="111"/>
                  </a:lnTo>
                  <a:lnTo>
                    <a:pt x="33" y="103"/>
                  </a:lnTo>
                  <a:lnTo>
                    <a:pt x="31" y="93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1" y="70"/>
                  </a:lnTo>
                  <a:lnTo>
                    <a:pt x="33" y="60"/>
                  </a:lnTo>
                  <a:lnTo>
                    <a:pt x="37" y="50"/>
                  </a:lnTo>
                  <a:lnTo>
                    <a:pt x="43" y="44"/>
                  </a:lnTo>
                  <a:lnTo>
                    <a:pt x="43" y="44"/>
                  </a:lnTo>
                  <a:lnTo>
                    <a:pt x="50" y="37"/>
                  </a:lnTo>
                  <a:lnTo>
                    <a:pt x="59" y="33"/>
                  </a:lnTo>
                  <a:lnTo>
                    <a:pt x="69" y="31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90" y="31"/>
                  </a:lnTo>
                  <a:lnTo>
                    <a:pt x="100" y="33"/>
                  </a:lnTo>
                  <a:lnTo>
                    <a:pt x="108" y="37"/>
                  </a:lnTo>
                  <a:lnTo>
                    <a:pt x="116" y="44"/>
                  </a:lnTo>
                  <a:lnTo>
                    <a:pt x="116" y="44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3860800" y="1462089"/>
              <a:ext cx="44450" cy="65087"/>
            </a:xfrm>
            <a:custGeom>
              <a:avLst/>
              <a:gdLst>
                <a:gd name="T0" fmla="*/ 91 w 112"/>
                <a:gd name="T1" fmla="*/ 163 h 163"/>
                <a:gd name="T2" fmla="*/ 91 w 112"/>
                <a:gd name="T3" fmla="*/ 163 h 163"/>
                <a:gd name="T4" fmla="*/ 101 w 112"/>
                <a:gd name="T5" fmla="*/ 162 h 163"/>
                <a:gd name="T6" fmla="*/ 104 w 112"/>
                <a:gd name="T7" fmla="*/ 161 h 163"/>
                <a:gd name="T8" fmla="*/ 106 w 112"/>
                <a:gd name="T9" fmla="*/ 160 h 163"/>
                <a:gd name="T10" fmla="*/ 106 w 112"/>
                <a:gd name="T11" fmla="*/ 160 h 163"/>
                <a:gd name="T12" fmla="*/ 109 w 112"/>
                <a:gd name="T13" fmla="*/ 157 h 163"/>
                <a:gd name="T14" fmla="*/ 111 w 112"/>
                <a:gd name="T15" fmla="*/ 154 h 163"/>
                <a:gd name="T16" fmla="*/ 112 w 112"/>
                <a:gd name="T17" fmla="*/ 151 h 163"/>
                <a:gd name="T18" fmla="*/ 112 w 112"/>
                <a:gd name="T19" fmla="*/ 148 h 163"/>
                <a:gd name="T20" fmla="*/ 112 w 112"/>
                <a:gd name="T21" fmla="*/ 148 h 163"/>
                <a:gd name="T22" fmla="*/ 112 w 112"/>
                <a:gd name="T23" fmla="*/ 145 h 163"/>
                <a:gd name="T24" fmla="*/ 111 w 112"/>
                <a:gd name="T25" fmla="*/ 141 h 163"/>
                <a:gd name="T26" fmla="*/ 109 w 112"/>
                <a:gd name="T27" fmla="*/ 139 h 163"/>
                <a:gd name="T28" fmla="*/ 106 w 112"/>
                <a:gd name="T29" fmla="*/ 137 h 163"/>
                <a:gd name="T30" fmla="*/ 106 w 112"/>
                <a:gd name="T31" fmla="*/ 137 h 163"/>
                <a:gd name="T32" fmla="*/ 103 w 112"/>
                <a:gd name="T33" fmla="*/ 135 h 163"/>
                <a:gd name="T34" fmla="*/ 100 w 112"/>
                <a:gd name="T35" fmla="*/ 134 h 163"/>
                <a:gd name="T36" fmla="*/ 91 w 112"/>
                <a:gd name="T37" fmla="*/ 133 h 163"/>
                <a:gd name="T38" fmla="*/ 30 w 112"/>
                <a:gd name="T39" fmla="*/ 133 h 163"/>
                <a:gd name="T40" fmla="*/ 30 w 112"/>
                <a:gd name="T41" fmla="*/ 17 h 163"/>
                <a:gd name="T42" fmla="*/ 30 w 112"/>
                <a:gd name="T43" fmla="*/ 17 h 163"/>
                <a:gd name="T44" fmla="*/ 29 w 112"/>
                <a:gd name="T45" fmla="*/ 9 h 163"/>
                <a:gd name="T46" fmla="*/ 28 w 112"/>
                <a:gd name="T47" fmla="*/ 6 h 163"/>
                <a:gd name="T48" fmla="*/ 26 w 112"/>
                <a:gd name="T49" fmla="*/ 4 h 163"/>
                <a:gd name="T50" fmla="*/ 26 w 112"/>
                <a:gd name="T51" fmla="*/ 4 h 163"/>
                <a:gd name="T52" fmla="*/ 24 w 112"/>
                <a:gd name="T53" fmla="*/ 2 h 163"/>
                <a:gd name="T54" fmla="*/ 22 w 112"/>
                <a:gd name="T55" fmla="*/ 1 h 163"/>
                <a:gd name="T56" fmla="*/ 15 w 112"/>
                <a:gd name="T57" fmla="*/ 0 h 163"/>
                <a:gd name="T58" fmla="*/ 15 w 112"/>
                <a:gd name="T59" fmla="*/ 0 h 163"/>
                <a:gd name="T60" fmla="*/ 12 w 112"/>
                <a:gd name="T61" fmla="*/ 0 h 163"/>
                <a:gd name="T62" fmla="*/ 9 w 112"/>
                <a:gd name="T63" fmla="*/ 1 h 163"/>
                <a:gd name="T64" fmla="*/ 6 w 112"/>
                <a:gd name="T65" fmla="*/ 2 h 163"/>
                <a:gd name="T66" fmla="*/ 3 w 112"/>
                <a:gd name="T67" fmla="*/ 4 h 163"/>
                <a:gd name="T68" fmla="*/ 3 w 112"/>
                <a:gd name="T69" fmla="*/ 4 h 163"/>
                <a:gd name="T70" fmla="*/ 2 w 112"/>
                <a:gd name="T71" fmla="*/ 7 h 163"/>
                <a:gd name="T72" fmla="*/ 1 w 112"/>
                <a:gd name="T73" fmla="*/ 11 h 163"/>
                <a:gd name="T74" fmla="*/ 0 w 112"/>
                <a:gd name="T75" fmla="*/ 17 h 163"/>
                <a:gd name="T76" fmla="*/ 0 w 112"/>
                <a:gd name="T77" fmla="*/ 137 h 163"/>
                <a:gd name="T78" fmla="*/ 0 w 112"/>
                <a:gd name="T79" fmla="*/ 137 h 163"/>
                <a:gd name="T80" fmla="*/ 1 w 112"/>
                <a:gd name="T81" fmla="*/ 150 h 163"/>
                <a:gd name="T82" fmla="*/ 2 w 112"/>
                <a:gd name="T83" fmla="*/ 154 h 163"/>
                <a:gd name="T84" fmla="*/ 5 w 112"/>
                <a:gd name="T85" fmla="*/ 157 h 163"/>
                <a:gd name="T86" fmla="*/ 5 w 112"/>
                <a:gd name="T87" fmla="*/ 157 h 163"/>
                <a:gd name="T88" fmla="*/ 7 w 112"/>
                <a:gd name="T89" fmla="*/ 160 h 163"/>
                <a:gd name="T90" fmla="*/ 10 w 112"/>
                <a:gd name="T91" fmla="*/ 162 h 163"/>
                <a:gd name="T92" fmla="*/ 13 w 112"/>
                <a:gd name="T93" fmla="*/ 163 h 163"/>
                <a:gd name="T94" fmla="*/ 18 w 112"/>
                <a:gd name="T95" fmla="*/ 163 h 163"/>
                <a:gd name="T96" fmla="*/ 91 w 112"/>
                <a:gd name="T9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63">
                  <a:moveTo>
                    <a:pt x="91" y="163"/>
                  </a:moveTo>
                  <a:lnTo>
                    <a:pt x="91" y="163"/>
                  </a:lnTo>
                  <a:lnTo>
                    <a:pt x="101" y="162"/>
                  </a:lnTo>
                  <a:lnTo>
                    <a:pt x="104" y="161"/>
                  </a:lnTo>
                  <a:lnTo>
                    <a:pt x="106" y="160"/>
                  </a:lnTo>
                  <a:lnTo>
                    <a:pt x="106" y="160"/>
                  </a:lnTo>
                  <a:lnTo>
                    <a:pt x="109" y="157"/>
                  </a:lnTo>
                  <a:lnTo>
                    <a:pt x="111" y="154"/>
                  </a:lnTo>
                  <a:lnTo>
                    <a:pt x="112" y="151"/>
                  </a:lnTo>
                  <a:lnTo>
                    <a:pt x="112" y="148"/>
                  </a:lnTo>
                  <a:lnTo>
                    <a:pt x="112" y="148"/>
                  </a:lnTo>
                  <a:lnTo>
                    <a:pt x="112" y="145"/>
                  </a:lnTo>
                  <a:lnTo>
                    <a:pt x="111" y="141"/>
                  </a:lnTo>
                  <a:lnTo>
                    <a:pt x="109" y="139"/>
                  </a:lnTo>
                  <a:lnTo>
                    <a:pt x="106" y="137"/>
                  </a:lnTo>
                  <a:lnTo>
                    <a:pt x="106" y="137"/>
                  </a:lnTo>
                  <a:lnTo>
                    <a:pt x="103" y="135"/>
                  </a:lnTo>
                  <a:lnTo>
                    <a:pt x="100" y="134"/>
                  </a:lnTo>
                  <a:lnTo>
                    <a:pt x="91" y="133"/>
                  </a:lnTo>
                  <a:lnTo>
                    <a:pt x="30" y="133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7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" y="150"/>
                  </a:lnTo>
                  <a:lnTo>
                    <a:pt x="2" y="154"/>
                  </a:lnTo>
                  <a:lnTo>
                    <a:pt x="5" y="157"/>
                  </a:lnTo>
                  <a:lnTo>
                    <a:pt x="5" y="157"/>
                  </a:lnTo>
                  <a:lnTo>
                    <a:pt x="7" y="160"/>
                  </a:lnTo>
                  <a:lnTo>
                    <a:pt x="10" y="162"/>
                  </a:lnTo>
                  <a:lnTo>
                    <a:pt x="13" y="163"/>
                  </a:lnTo>
                  <a:lnTo>
                    <a:pt x="18" y="163"/>
                  </a:lnTo>
                  <a:lnTo>
                    <a:pt x="91" y="163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3908425" y="1441451"/>
              <a:ext cx="55563" cy="85725"/>
            </a:xfrm>
            <a:custGeom>
              <a:avLst/>
              <a:gdLst>
                <a:gd name="T0" fmla="*/ 94 w 142"/>
                <a:gd name="T1" fmla="*/ 16 h 219"/>
                <a:gd name="T2" fmla="*/ 95 w 142"/>
                <a:gd name="T3" fmla="*/ 12 h 219"/>
                <a:gd name="T4" fmla="*/ 90 w 142"/>
                <a:gd name="T5" fmla="*/ 3 h 219"/>
                <a:gd name="T6" fmla="*/ 86 w 142"/>
                <a:gd name="T7" fmla="*/ 1 h 219"/>
                <a:gd name="T8" fmla="*/ 82 w 142"/>
                <a:gd name="T9" fmla="*/ 0 h 219"/>
                <a:gd name="T10" fmla="*/ 76 w 142"/>
                <a:gd name="T11" fmla="*/ 1 h 219"/>
                <a:gd name="T12" fmla="*/ 73 w 142"/>
                <a:gd name="T13" fmla="*/ 3 h 219"/>
                <a:gd name="T14" fmla="*/ 58 w 142"/>
                <a:gd name="T15" fmla="*/ 29 h 219"/>
                <a:gd name="T16" fmla="*/ 56 w 142"/>
                <a:gd name="T17" fmla="*/ 32 h 219"/>
                <a:gd name="T18" fmla="*/ 56 w 142"/>
                <a:gd name="T19" fmla="*/ 34 h 219"/>
                <a:gd name="T20" fmla="*/ 56 w 142"/>
                <a:gd name="T21" fmla="*/ 38 h 219"/>
                <a:gd name="T22" fmla="*/ 58 w 142"/>
                <a:gd name="T23" fmla="*/ 41 h 219"/>
                <a:gd name="T24" fmla="*/ 65 w 142"/>
                <a:gd name="T25" fmla="*/ 43 h 219"/>
                <a:gd name="T26" fmla="*/ 69 w 142"/>
                <a:gd name="T27" fmla="*/ 42 h 219"/>
                <a:gd name="T28" fmla="*/ 72 w 142"/>
                <a:gd name="T29" fmla="*/ 40 h 219"/>
                <a:gd name="T30" fmla="*/ 90 w 142"/>
                <a:gd name="T31" fmla="*/ 20 h 219"/>
                <a:gd name="T32" fmla="*/ 94 w 142"/>
                <a:gd name="T33" fmla="*/ 16 h 219"/>
                <a:gd name="T34" fmla="*/ 102 w 142"/>
                <a:gd name="T35" fmla="*/ 189 h 219"/>
                <a:gd name="T36" fmla="*/ 110 w 142"/>
                <a:gd name="T37" fmla="*/ 208 h 219"/>
                <a:gd name="T38" fmla="*/ 115 w 142"/>
                <a:gd name="T39" fmla="*/ 217 h 219"/>
                <a:gd name="T40" fmla="*/ 119 w 142"/>
                <a:gd name="T41" fmla="*/ 218 h 219"/>
                <a:gd name="T42" fmla="*/ 126 w 142"/>
                <a:gd name="T43" fmla="*/ 219 h 219"/>
                <a:gd name="T44" fmla="*/ 136 w 142"/>
                <a:gd name="T45" fmla="*/ 216 h 219"/>
                <a:gd name="T46" fmla="*/ 141 w 142"/>
                <a:gd name="T47" fmla="*/ 211 h 219"/>
                <a:gd name="T48" fmla="*/ 142 w 142"/>
                <a:gd name="T49" fmla="*/ 206 h 219"/>
                <a:gd name="T50" fmla="*/ 141 w 142"/>
                <a:gd name="T51" fmla="*/ 203 h 219"/>
                <a:gd name="T52" fmla="*/ 95 w 142"/>
                <a:gd name="T53" fmla="*/ 72 h 219"/>
                <a:gd name="T54" fmla="*/ 90 w 142"/>
                <a:gd name="T55" fmla="*/ 63 h 219"/>
                <a:gd name="T56" fmla="*/ 86 w 142"/>
                <a:gd name="T57" fmla="*/ 59 h 219"/>
                <a:gd name="T58" fmla="*/ 80 w 142"/>
                <a:gd name="T59" fmla="*/ 57 h 219"/>
                <a:gd name="T60" fmla="*/ 70 w 142"/>
                <a:gd name="T61" fmla="*/ 56 h 219"/>
                <a:gd name="T62" fmla="*/ 57 w 142"/>
                <a:gd name="T63" fmla="*/ 58 h 219"/>
                <a:gd name="T64" fmla="*/ 55 w 142"/>
                <a:gd name="T65" fmla="*/ 59 h 219"/>
                <a:gd name="T66" fmla="*/ 50 w 142"/>
                <a:gd name="T67" fmla="*/ 64 h 219"/>
                <a:gd name="T68" fmla="*/ 1 w 142"/>
                <a:gd name="T69" fmla="*/ 199 h 219"/>
                <a:gd name="T70" fmla="*/ 0 w 142"/>
                <a:gd name="T71" fmla="*/ 203 h 219"/>
                <a:gd name="T72" fmla="*/ 0 w 142"/>
                <a:gd name="T73" fmla="*/ 206 h 219"/>
                <a:gd name="T74" fmla="*/ 1 w 142"/>
                <a:gd name="T75" fmla="*/ 211 h 219"/>
                <a:gd name="T76" fmla="*/ 5 w 142"/>
                <a:gd name="T77" fmla="*/ 216 h 219"/>
                <a:gd name="T78" fmla="*/ 16 w 142"/>
                <a:gd name="T79" fmla="*/ 219 h 219"/>
                <a:gd name="T80" fmla="*/ 22 w 142"/>
                <a:gd name="T81" fmla="*/ 218 h 219"/>
                <a:gd name="T82" fmla="*/ 26 w 142"/>
                <a:gd name="T83" fmla="*/ 217 h 219"/>
                <a:gd name="T84" fmla="*/ 32 w 142"/>
                <a:gd name="T85" fmla="*/ 208 h 219"/>
                <a:gd name="T86" fmla="*/ 92 w 142"/>
                <a:gd name="T87" fmla="*/ 159 h 219"/>
                <a:gd name="T88" fmla="*/ 70 w 142"/>
                <a:gd name="T89" fmla="*/ 9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" h="219">
                  <a:moveTo>
                    <a:pt x="94" y="16"/>
                  </a:moveTo>
                  <a:lnTo>
                    <a:pt x="94" y="16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4" y="8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3" y="3"/>
                  </a:lnTo>
                  <a:lnTo>
                    <a:pt x="72" y="5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61" y="42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72" y="40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4" y="16"/>
                  </a:lnTo>
                  <a:lnTo>
                    <a:pt x="94" y="16"/>
                  </a:lnTo>
                  <a:close/>
                  <a:moveTo>
                    <a:pt x="39" y="189"/>
                  </a:moveTo>
                  <a:lnTo>
                    <a:pt x="102" y="189"/>
                  </a:lnTo>
                  <a:lnTo>
                    <a:pt x="110" y="208"/>
                  </a:lnTo>
                  <a:lnTo>
                    <a:pt x="110" y="208"/>
                  </a:lnTo>
                  <a:lnTo>
                    <a:pt x="112" y="213"/>
                  </a:lnTo>
                  <a:lnTo>
                    <a:pt x="115" y="217"/>
                  </a:lnTo>
                  <a:lnTo>
                    <a:pt x="115" y="217"/>
                  </a:lnTo>
                  <a:lnTo>
                    <a:pt x="119" y="218"/>
                  </a:lnTo>
                  <a:lnTo>
                    <a:pt x="126" y="219"/>
                  </a:lnTo>
                  <a:lnTo>
                    <a:pt x="126" y="219"/>
                  </a:lnTo>
                  <a:lnTo>
                    <a:pt x="132" y="218"/>
                  </a:lnTo>
                  <a:lnTo>
                    <a:pt x="136" y="216"/>
                  </a:lnTo>
                  <a:lnTo>
                    <a:pt x="136" y="216"/>
                  </a:lnTo>
                  <a:lnTo>
                    <a:pt x="141" y="211"/>
                  </a:lnTo>
                  <a:lnTo>
                    <a:pt x="142" y="206"/>
                  </a:lnTo>
                  <a:lnTo>
                    <a:pt x="142" y="206"/>
                  </a:lnTo>
                  <a:lnTo>
                    <a:pt x="141" y="203"/>
                  </a:lnTo>
                  <a:lnTo>
                    <a:pt x="141" y="203"/>
                  </a:lnTo>
                  <a:lnTo>
                    <a:pt x="140" y="199"/>
                  </a:lnTo>
                  <a:lnTo>
                    <a:pt x="95" y="72"/>
                  </a:lnTo>
                  <a:lnTo>
                    <a:pt x="95" y="72"/>
                  </a:lnTo>
                  <a:lnTo>
                    <a:pt x="90" y="63"/>
                  </a:lnTo>
                  <a:lnTo>
                    <a:pt x="88" y="61"/>
                  </a:lnTo>
                  <a:lnTo>
                    <a:pt x="86" y="59"/>
                  </a:lnTo>
                  <a:lnTo>
                    <a:pt x="86" y="59"/>
                  </a:lnTo>
                  <a:lnTo>
                    <a:pt x="80" y="57"/>
                  </a:lnTo>
                  <a:lnTo>
                    <a:pt x="70" y="56"/>
                  </a:lnTo>
                  <a:lnTo>
                    <a:pt x="70" y="56"/>
                  </a:lnTo>
                  <a:lnTo>
                    <a:pt x="60" y="57"/>
                  </a:lnTo>
                  <a:lnTo>
                    <a:pt x="57" y="58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2" y="61"/>
                  </a:lnTo>
                  <a:lnTo>
                    <a:pt x="50" y="64"/>
                  </a:lnTo>
                  <a:lnTo>
                    <a:pt x="46" y="73"/>
                  </a:lnTo>
                  <a:lnTo>
                    <a:pt x="1" y="199"/>
                  </a:lnTo>
                  <a:lnTo>
                    <a:pt x="1" y="199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211"/>
                  </a:lnTo>
                  <a:lnTo>
                    <a:pt x="5" y="216"/>
                  </a:lnTo>
                  <a:lnTo>
                    <a:pt x="5" y="216"/>
                  </a:lnTo>
                  <a:lnTo>
                    <a:pt x="10" y="218"/>
                  </a:lnTo>
                  <a:lnTo>
                    <a:pt x="16" y="219"/>
                  </a:lnTo>
                  <a:lnTo>
                    <a:pt x="16" y="219"/>
                  </a:lnTo>
                  <a:lnTo>
                    <a:pt x="22" y="218"/>
                  </a:lnTo>
                  <a:lnTo>
                    <a:pt x="26" y="217"/>
                  </a:lnTo>
                  <a:lnTo>
                    <a:pt x="26" y="217"/>
                  </a:lnTo>
                  <a:lnTo>
                    <a:pt x="29" y="213"/>
                  </a:lnTo>
                  <a:lnTo>
                    <a:pt x="32" y="208"/>
                  </a:lnTo>
                  <a:lnTo>
                    <a:pt x="39" y="189"/>
                  </a:lnTo>
                  <a:close/>
                  <a:moveTo>
                    <a:pt x="92" y="159"/>
                  </a:moveTo>
                  <a:lnTo>
                    <a:pt x="49" y="159"/>
                  </a:lnTo>
                  <a:lnTo>
                    <a:pt x="70" y="90"/>
                  </a:lnTo>
                  <a:lnTo>
                    <a:pt x="92" y="159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3975100" y="1462089"/>
              <a:ext cx="53975" cy="65087"/>
            </a:xfrm>
            <a:custGeom>
              <a:avLst/>
              <a:gdLst>
                <a:gd name="T0" fmla="*/ 90 w 133"/>
                <a:gd name="T1" fmla="*/ 145 h 163"/>
                <a:gd name="T2" fmla="*/ 96 w 133"/>
                <a:gd name="T3" fmla="*/ 154 h 163"/>
                <a:gd name="T4" fmla="*/ 101 w 133"/>
                <a:gd name="T5" fmla="*/ 160 h 163"/>
                <a:gd name="T6" fmla="*/ 115 w 133"/>
                <a:gd name="T7" fmla="*/ 163 h 163"/>
                <a:gd name="T8" fmla="*/ 120 w 133"/>
                <a:gd name="T9" fmla="*/ 163 h 163"/>
                <a:gd name="T10" fmla="*/ 126 w 133"/>
                <a:gd name="T11" fmla="*/ 160 h 163"/>
                <a:gd name="T12" fmla="*/ 128 w 133"/>
                <a:gd name="T13" fmla="*/ 157 h 163"/>
                <a:gd name="T14" fmla="*/ 131 w 133"/>
                <a:gd name="T15" fmla="*/ 150 h 163"/>
                <a:gd name="T16" fmla="*/ 133 w 133"/>
                <a:gd name="T17" fmla="*/ 19 h 163"/>
                <a:gd name="T18" fmla="*/ 131 w 133"/>
                <a:gd name="T19" fmla="*/ 11 h 163"/>
                <a:gd name="T20" fmla="*/ 128 w 133"/>
                <a:gd name="T21" fmla="*/ 4 h 163"/>
                <a:gd name="T22" fmla="*/ 126 w 133"/>
                <a:gd name="T23" fmla="*/ 2 h 163"/>
                <a:gd name="T24" fmla="*/ 121 w 133"/>
                <a:gd name="T25" fmla="*/ 0 h 163"/>
                <a:gd name="T26" fmla="*/ 118 w 133"/>
                <a:gd name="T27" fmla="*/ 0 h 163"/>
                <a:gd name="T28" fmla="*/ 110 w 133"/>
                <a:gd name="T29" fmla="*/ 1 h 163"/>
                <a:gd name="T30" fmla="*/ 106 w 133"/>
                <a:gd name="T31" fmla="*/ 4 h 163"/>
                <a:gd name="T32" fmla="*/ 104 w 133"/>
                <a:gd name="T33" fmla="*/ 7 h 163"/>
                <a:gd name="T34" fmla="*/ 103 w 133"/>
                <a:gd name="T35" fmla="*/ 19 h 163"/>
                <a:gd name="T36" fmla="*/ 46 w 133"/>
                <a:gd name="T37" fmla="*/ 24 h 163"/>
                <a:gd name="T38" fmla="*/ 44 w 133"/>
                <a:gd name="T39" fmla="*/ 21 h 163"/>
                <a:gd name="T40" fmla="*/ 32 w 133"/>
                <a:gd name="T41" fmla="*/ 5 h 163"/>
                <a:gd name="T42" fmla="*/ 22 w 133"/>
                <a:gd name="T43" fmla="*/ 0 h 163"/>
                <a:gd name="T44" fmla="*/ 19 w 133"/>
                <a:gd name="T45" fmla="*/ 0 h 163"/>
                <a:gd name="T46" fmla="*/ 9 w 133"/>
                <a:gd name="T47" fmla="*/ 1 h 163"/>
                <a:gd name="T48" fmla="*/ 4 w 133"/>
                <a:gd name="T49" fmla="*/ 5 h 163"/>
                <a:gd name="T50" fmla="*/ 2 w 133"/>
                <a:gd name="T51" fmla="*/ 8 h 163"/>
                <a:gd name="T52" fmla="*/ 0 w 133"/>
                <a:gd name="T53" fmla="*/ 24 h 163"/>
                <a:gd name="T54" fmla="*/ 0 w 133"/>
                <a:gd name="T55" fmla="*/ 143 h 163"/>
                <a:gd name="T56" fmla="*/ 1 w 133"/>
                <a:gd name="T57" fmla="*/ 155 h 163"/>
                <a:gd name="T58" fmla="*/ 3 w 133"/>
                <a:gd name="T59" fmla="*/ 158 h 163"/>
                <a:gd name="T60" fmla="*/ 7 w 133"/>
                <a:gd name="T61" fmla="*/ 162 h 163"/>
                <a:gd name="T62" fmla="*/ 15 w 133"/>
                <a:gd name="T63" fmla="*/ 163 h 163"/>
                <a:gd name="T64" fmla="*/ 18 w 133"/>
                <a:gd name="T65" fmla="*/ 163 h 163"/>
                <a:gd name="T66" fmla="*/ 23 w 133"/>
                <a:gd name="T67" fmla="*/ 161 h 163"/>
                <a:gd name="T68" fmla="*/ 25 w 133"/>
                <a:gd name="T69" fmla="*/ 158 h 163"/>
                <a:gd name="T70" fmla="*/ 29 w 133"/>
                <a:gd name="T71" fmla="*/ 152 h 163"/>
                <a:gd name="T72" fmla="*/ 30 w 133"/>
                <a:gd name="T73" fmla="*/ 5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" h="163">
                  <a:moveTo>
                    <a:pt x="30" y="52"/>
                  </a:moveTo>
                  <a:lnTo>
                    <a:pt x="90" y="145"/>
                  </a:lnTo>
                  <a:lnTo>
                    <a:pt x="90" y="145"/>
                  </a:lnTo>
                  <a:lnTo>
                    <a:pt x="96" y="154"/>
                  </a:lnTo>
                  <a:lnTo>
                    <a:pt x="101" y="160"/>
                  </a:lnTo>
                  <a:lnTo>
                    <a:pt x="101" y="160"/>
                  </a:lnTo>
                  <a:lnTo>
                    <a:pt x="108" y="162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20" y="163"/>
                  </a:lnTo>
                  <a:lnTo>
                    <a:pt x="123" y="162"/>
                  </a:lnTo>
                  <a:lnTo>
                    <a:pt x="126" y="160"/>
                  </a:lnTo>
                  <a:lnTo>
                    <a:pt x="128" y="157"/>
                  </a:lnTo>
                  <a:lnTo>
                    <a:pt x="128" y="157"/>
                  </a:lnTo>
                  <a:lnTo>
                    <a:pt x="130" y="154"/>
                  </a:lnTo>
                  <a:lnTo>
                    <a:pt x="131" y="150"/>
                  </a:lnTo>
                  <a:lnTo>
                    <a:pt x="133" y="138"/>
                  </a:lnTo>
                  <a:lnTo>
                    <a:pt x="133" y="19"/>
                  </a:lnTo>
                  <a:lnTo>
                    <a:pt x="133" y="19"/>
                  </a:lnTo>
                  <a:lnTo>
                    <a:pt x="131" y="11"/>
                  </a:lnTo>
                  <a:lnTo>
                    <a:pt x="130" y="7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6" y="2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3" y="0"/>
                  </a:lnTo>
                  <a:lnTo>
                    <a:pt x="110" y="1"/>
                  </a:lnTo>
                  <a:lnTo>
                    <a:pt x="108" y="3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4" y="7"/>
                  </a:lnTo>
                  <a:lnTo>
                    <a:pt x="103" y="11"/>
                  </a:lnTo>
                  <a:lnTo>
                    <a:pt x="103" y="19"/>
                  </a:lnTo>
                  <a:lnTo>
                    <a:pt x="103" y="112"/>
                  </a:lnTo>
                  <a:lnTo>
                    <a:pt x="46" y="24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37" y="12"/>
                  </a:lnTo>
                  <a:lnTo>
                    <a:pt x="32" y="5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3"/>
                  </a:lnTo>
                  <a:lnTo>
                    <a:pt x="0" y="24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52"/>
                  </a:lnTo>
                  <a:lnTo>
                    <a:pt x="1" y="155"/>
                  </a:lnTo>
                  <a:lnTo>
                    <a:pt x="3" y="158"/>
                  </a:lnTo>
                  <a:lnTo>
                    <a:pt x="3" y="158"/>
                  </a:lnTo>
                  <a:lnTo>
                    <a:pt x="5" y="161"/>
                  </a:lnTo>
                  <a:lnTo>
                    <a:pt x="7" y="162"/>
                  </a:lnTo>
                  <a:lnTo>
                    <a:pt x="10" y="163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8" y="163"/>
                  </a:lnTo>
                  <a:lnTo>
                    <a:pt x="21" y="162"/>
                  </a:lnTo>
                  <a:lnTo>
                    <a:pt x="23" y="161"/>
                  </a:lnTo>
                  <a:lnTo>
                    <a:pt x="25" y="158"/>
                  </a:lnTo>
                  <a:lnTo>
                    <a:pt x="25" y="158"/>
                  </a:lnTo>
                  <a:lnTo>
                    <a:pt x="28" y="155"/>
                  </a:lnTo>
                  <a:lnTo>
                    <a:pt x="29" y="152"/>
                  </a:lnTo>
                  <a:lnTo>
                    <a:pt x="30" y="143"/>
                  </a:lnTo>
                  <a:lnTo>
                    <a:pt x="30" y="52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36"/>
            <p:cNvSpPr>
              <a:spLocks noEditPoints="1"/>
            </p:cNvSpPr>
            <p:nvPr/>
          </p:nvSpPr>
          <p:spPr bwMode="auto">
            <a:xfrm>
              <a:off x="4043363" y="1441451"/>
              <a:ext cx="14287" cy="85725"/>
            </a:xfrm>
            <a:custGeom>
              <a:avLst/>
              <a:gdLst>
                <a:gd name="T0" fmla="*/ 37 w 39"/>
                <a:gd name="T1" fmla="*/ 16 h 219"/>
                <a:gd name="T2" fmla="*/ 39 w 39"/>
                <a:gd name="T3" fmla="*/ 12 h 219"/>
                <a:gd name="T4" fmla="*/ 34 w 39"/>
                <a:gd name="T5" fmla="*/ 3 h 219"/>
                <a:gd name="T6" fmla="*/ 30 w 39"/>
                <a:gd name="T7" fmla="*/ 1 h 219"/>
                <a:gd name="T8" fmla="*/ 25 w 39"/>
                <a:gd name="T9" fmla="*/ 0 h 219"/>
                <a:gd name="T10" fmla="*/ 19 w 39"/>
                <a:gd name="T11" fmla="*/ 1 h 219"/>
                <a:gd name="T12" fmla="*/ 17 w 39"/>
                <a:gd name="T13" fmla="*/ 3 h 219"/>
                <a:gd name="T14" fmla="*/ 2 w 39"/>
                <a:gd name="T15" fmla="*/ 29 h 219"/>
                <a:gd name="T16" fmla="*/ 0 w 39"/>
                <a:gd name="T17" fmla="*/ 32 h 219"/>
                <a:gd name="T18" fmla="*/ 0 w 39"/>
                <a:gd name="T19" fmla="*/ 34 h 219"/>
                <a:gd name="T20" fmla="*/ 0 w 39"/>
                <a:gd name="T21" fmla="*/ 38 h 219"/>
                <a:gd name="T22" fmla="*/ 2 w 39"/>
                <a:gd name="T23" fmla="*/ 41 h 219"/>
                <a:gd name="T24" fmla="*/ 9 w 39"/>
                <a:gd name="T25" fmla="*/ 43 h 219"/>
                <a:gd name="T26" fmla="*/ 13 w 39"/>
                <a:gd name="T27" fmla="*/ 42 h 219"/>
                <a:gd name="T28" fmla="*/ 16 w 39"/>
                <a:gd name="T29" fmla="*/ 40 h 219"/>
                <a:gd name="T30" fmla="*/ 34 w 39"/>
                <a:gd name="T31" fmla="*/ 20 h 219"/>
                <a:gd name="T32" fmla="*/ 37 w 39"/>
                <a:gd name="T33" fmla="*/ 16 h 219"/>
                <a:gd name="T34" fmla="*/ 0 w 39"/>
                <a:gd name="T35" fmla="*/ 202 h 219"/>
                <a:gd name="T36" fmla="*/ 1 w 39"/>
                <a:gd name="T37" fmla="*/ 212 h 219"/>
                <a:gd name="T38" fmla="*/ 3 w 39"/>
                <a:gd name="T39" fmla="*/ 214 h 219"/>
                <a:gd name="T40" fmla="*/ 7 w 39"/>
                <a:gd name="T41" fmla="*/ 218 h 219"/>
                <a:gd name="T42" fmla="*/ 14 w 39"/>
                <a:gd name="T43" fmla="*/ 219 h 219"/>
                <a:gd name="T44" fmla="*/ 24 w 39"/>
                <a:gd name="T45" fmla="*/ 217 h 219"/>
                <a:gd name="T46" fmla="*/ 26 w 39"/>
                <a:gd name="T47" fmla="*/ 214 h 219"/>
                <a:gd name="T48" fmla="*/ 29 w 39"/>
                <a:gd name="T49" fmla="*/ 209 h 219"/>
                <a:gd name="T50" fmla="*/ 30 w 39"/>
                <a:gd name="T51" fmla="*/ 73 h 219"/>
                <a:gd name="T52" fmla="*/ 29 w 39"/>
                <a:gd name="T53" fmla="*/ 65 h 219"/>
                <a:gd name="T54" fmla="*/ 26 w 39"/>
                <a:gd name="T55" fmla="*/ 60 h 219"/>
                <a:gd name="T56" fmla="*/ 24 w 39"/>
                <a:gd name="T57" fmla="*/ 58 h 219"/>
                <a:gd name="T58" fmla="*/ 14 w 39"/>
                <a:gd name="T59" fmla="*/ 56 h 219"/>
                <a:gd name="T60" fmla="*/ 7 w 39"/>
                <a:gd name="T61" fmla="*/ 57 h 219"/>
                <a:gd name="T62" fmla="*/ 3 w 39"/>
                <a:gd name="T63" fmla="*/ 60 h 219"/>
                <a:gd name="T64" fmla="*/ 1 w 39"/>
                <a:gd name="T65" fmla="*/ 62 h 219"/>
                <a:gd name="T66" fmla="*/ 0 w 39"/>
                <a:gd name="T67" fmla="*/ 7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219">
                  <a:moveTo>
                    <a:pt x="37" y="16"/>
                  </a:moveTo>
                  <a:lnTo>
                    <a:pt x="37" y="16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7" y="3"/>
                  </a:lnTo>
                  <a:lnTo>
                    <a:pt x="16" y="5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5" y="4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7" y="16"/>
                  </a:lnTo>
                  <a:lnTo>
                    <a:pt x="37" y="16"/>
                  </a:lnTo>
                  <a:close/>
                  <a:moveTo>
                    <a:pt x="0" y="202"/>
                  </a:moveTo>
                  <a:lnTo>
                    <a:pt x="0" y="202"/>
                  </a:lnTo>
                  <a:lnTo>
                    <a:pt x="0" y="209"/>
                  </a:lnTo>
                  <a:lnTo>
                    <a:pt x="1" y="212"/>
                  </a:lnTo>
                  <a:lnTo>
                    <a:pt x="3" y="214"/>
                  </a:lnTo>
                  <a:lnTo>
                    <a:pt x="3" y="214"/>
                  </a:lnTo>
                  <a:lnTo>
                    <a:pt x="5" y="217"/>
                  </a:lnTo>
                  <a:lnTo>
                    <a:pt x="7" y="218"/>
                  </a:lnTo>
                  <a:lnTo>
                    <a:pt x="14" y="219"/>
                  </a:lnTo>
                  <a:lnTo>
                    <a:pt x="14" y="219"/>
                  </a:lnTo>
                  <a:lnTo>
                    <a:pt x="21" y="218"/>
                  </a:lnTo>
                  <a:lnTo>
                    <a:pt x="24" y="217"/>
                  </a:lnTo>
                  <a:lnTo>
                    <a:pt x="26" y="214"/>
                  </a:lnTo>
                  <a:lnTo>
                    <a:pt x="26" y="214"/>
                  </a:lnTo>
                  <a:lnTo>
                    <a:pt x="28" y="212"/>
                  </a:lnTo>
                  <a:lnTo>
                    <a:pt x="29" y="209"/>
                  </a:lnTo>
                  <a:lnTo>
                    <a:pt x="30" y="202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29" y="65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4" y="58"/>
                  </a:lnTo>
                  <a:lnTo>
                    <a:pt x="21" y="57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7" y="57"/>
                  </a:lnTo>
                  <a:lnTo>
                    <a:pt x="5" y="58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1" y="62"/>
                  </a:lnTo>
                  <a:lnTo>
                    <a:pt x="0" y="65"/>
                  </a:lnTo>
                  <a:lnTo>
                    <a:pt x="0" y="73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7428" y="6259513"/>
            <a:ext cx="428625" cy="36036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569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E0C768D5-4CDE-42B7-AAD5-2D296C554A6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66" name="Přímá spojnice 65"/>
          <p:cNvCxnSpPr/>
          <p:nvPr userDrawn="1"/>
        </p:nvCxnSpPr>
        <p:spPr>
          <a:xfrm>
            <a:off x="9039225" y="6265863"/>
            <a:ext cx="0" cy="3540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 userDrawn="1"/>
        </p:nvCxnSpPr>
        <p:spPr>
          <a:xfrm>
            <a:off x="8621713" y="6265863"/>
            <a:ext cx="0" cy="3540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9" name="Obrázek 67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800" y="6232525"/>
            <a:ext cx="425608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ransition>
    <p:wipe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7" y="6564308"/>
            <a:ext cx="2133962" cy="15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6" rIns="91386" bIns="45696" numCol="1" anchor="t" anchorCtr="0" compatLnSpc="1">
            <a:prstTxWarp prst="textNoShape">
              <a:avLst/>
            </a:prstTxWarp>
          </a:bodyPr>
          <a:lstStyle>
            <a:lvl1pPr>
              <a:defRPr sz="700" b="0">
                <a:solidFill>
                  <a:schemeClr val="tx1"/>
                </a:solidFill>
              </a:defRPr>
            </a:lvl1pPr>
          </a:lstStyle>
          <a:p>
            <a:pPr algn="r"/>
            <a:fld id="{C92F3E14-6320-4963-A862-49057603888E}" type="slidenum">
              <a:rPr lang="cs-CZ" smtClean="0">
                <a:solidFill>
                  <a:srgbClr val="000000"/>
                </a:solidFill>
                <a:cs typeface="+mn-cs"/>
              </a:rPr>
              <a:pPr algn="r"/>
              <a:t>‹#›</a:t>
            </a:fld>
            <a:endParaRPr lang="cs-CZ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6445" y="881188"/>
            <a:ext cx="7695567" cy="524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25" tIns="41963" rIns="83925" bIns="41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48016" y="228963"/>
            <a:ext cx="6034009" cy="39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69" tIns="41985" rIns="83969" bIns="419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2pPr>
      <a:lvl3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3pPr>
      <a:lvl4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4pPr>
      <a:lvl5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5pPr>
      <a:lvl6pPr marL="41984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6pPr>
      <a:lvl7pPr marL="839694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7pPr>
      <a:lvl8pPr marL="1259540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8pPr>
      <a:lvl9pPr marL="167938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9pPr>
    </p:titleStyle>
    <p:bodyStyle>
      <a:lvl1pPr marL="418389" indent="-418389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77596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333889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791638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247930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67776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087623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07470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927317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 userDrawn="1">
            <p:ph type="title"/>
          </p:nvPr>
        </p:nvSpPr>
        <p:spPr bwMode="auto">
          <a:xfrm>
            <a:off x="827094" y="115888"/>
            <a:ext cx="7273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 userDrawn="1">
            <p:ph type="body" idx="1"/>
          </p:nvPr>
        </p:nvSpPr>
        <p:spPr bwMode="auto">
          <a:xfrm>
            <a:off x="827091" y="1600200"/>
            <a:ext cx="7993062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7428" y="6259513"/>
            <a:ext cx="428625" cy="36036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45A1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29322D1-EDA1-4475-B279-A7AEABD5AB9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26" name="Přímá spojnice 25"/>
          <p:cNvCxnSpPr/>
          <p:nvPr userDrawn="1"/>
        </p:nvCxnSpPr>
        <p:spPr>
          <a:xfrm>
            <a:off x="9039225" y="6265863"/>
            <a:ext cx="0" cy="354012"/>
          </a:xfrm>
          <a:prstGeom prst="line">
            <a:avLst/>
          </a:prstGeom>
          <a:ln w="25400">
            <a:solidFill>
              <a:srgbClr val="45A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 userDrawn="1"/>
        </p:nvCxnSpPr>
        <p:spPr>
          <a:xfrm>
            <a:off x="8621713" y="6265863"/>
            <a:ext cx="0" cy="354012"/>
          </a:xfrm>
          <a:prstGeom prst="line">
            <a:avLst/>
          </a:prstGeom>
          <a:ln w="25400">
            <a:solidFill>
              <a:srgbClr val="45A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3"/>
          <p:cNvGrpSpPr>
            <a:grpSpLocks/>
          </p:cNvGrpSpPr>
          <p:nvPr userDrawn="1"/>
        </p:nvGrpSpPr>
        <p:grpSpPr bwMode="auto">
          <a:xfrm>
            <a:off x="8158163" y="422275"/>
            <a:ext cx="717550" cy="592138"/>
            <a:chOff x="8158163" y="23813"/>
            <a:chExt cx="717550" cy="592138"/>
          </a:xfrm>
        </p:grpSpPr>
        <p:sp>
          <p:nvSpPr>
            <p:cNvPr id="2058" name="Rectangle 6"/>
            <p:cNvSpPr>
              <a:spLocks noChangeArrowheads="1"/>
            </p:cNvSpPr>
            <p:nvPr userDrawn="1"/>
          </p:nvSpPr>
          <p:spPr bwMode="auto">
            <a:xfrm>
              <a:off x="8158163" y="23813"/>
              <a:ext cx="592137" cy="592138"/>
            </a:xfrm>
            <a:prstGeom prst="rect">
              <a:avLst/>
            </a:prstGeom>
            <a:solidFill>
              <a:srgbClr val="50A12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2059" name="Freeform 8"/>
            <p:cNvSpPr>
              <a:spLocks/>
            </p:cNvSpPr>
            <p:nvPr userDrawn="1"/>
          </p:nvSpPr>
          <p:spPr bwMode="auto">
            <a:xfrm>
              <a:off x="8158163" y="23813"/>
              <a:ext cx="269875" cy="293688"/>
            </a:xfrm>
            <a:custGeom>
              <a:avLst/>
              <a:gdLst>
                <a:gd name="T0" fmla="*/ 164 w 170"/>
                <a:gd name="T1" fmla="*/ 0 h 185"/>
                <a:gd name="T2" fmla="*/ 164 w 170"/>
                <a:gd name="T3" fmla="*/ 0 h 185"/>
                <a:gd name="T4" fmla="*/ 168 w 170"/>
                <a:gd name="T5" fmla="*/ 24 h 185"/>
                <a:gd name="T6" fmla="*/ 170 w 170"/>
                <a:gd name="T7" fmla="*/ 41 h 185"/>
                <a:gd name="T8" fmla="*/ 170 w 170"/>
                <a:gd name="T9" fmla="*/ 41 h 185"/>
                <a:gd name="T10" fmla="*/ 168 w 170"/>
                <a:gd name="T11" fmla="*/ 57 h 185"/>
                <a:gd name="T12" fmla="*/ 164 w 170"/>
                <a:gd name="T13" fmla="*/ 76 h 185"/>
                <a:gd name="T14" fmla="*/ 161 w 170"/>
                <a:gd name="T15" fmla="*/ 93 h 185"/>
                <a:gd name="T16" fmla="*/ 156 w 170"/>
                <a:gd name="T17" fmla="*/ 108 h 185"/>
                <a:gd name="T18" fmla="*/ 156 w 170"/>
                <a:gd name="T19" fmla="*/ 108 h 185"/>
                <a:gd name="T20" fmla="*/ 142 w 170"/>
                <a:gd name="T21" fmla="*/ 129 h 185"/>
                <a:gd name="T22" fmla="*/ 128 w 170"/>
                <a:gd name="T23" fmla="*/ 147 h 185"/>
                <a:gd name="T24" fmla="*/ 111 w 170"/>
                <a:gd name="T25" fmla="*/ 159 h 185"/>
                <a:gd name="T26" fmla="*/ 96 w 170"/>
                <a:gd name="T27" fmla="*/ 170 h 185"/>
                <a:gd name="T28" fmla="*/ 77 w 170"/>
                <a:gd name="T29" fmla="*/ 177 h 185"/>
                <a:gd name="T30" fmla="*/ 60 w 170"/>
                <a:gd name="T31" fmla="*/ 182 h 185"/>
                <a:gd name="T32" fmla="*/ 43 w 170"/>
                <a:gd name="T33" fmla="*/ 183 h 185"/>
                <a:gd name="T34" fmla="*/ 26 w 170"/>
                <a:gd name="T35" fmla="*/ 185 h 185"/>
                <a:gd name="T36" fmla="*/ 26 w 170"/>
                <a:gd name="T37" fmla="*/ 185 h 185"/>
                <a:gd name="T38" fmla="*/ 14 w 170"/>
                <a:gd name="T39" fmla="*/ 185 h 185"/>
                <a:gd name="T40" fmla="*/ 0 w 170"/>
                <a:gd name="T41" fmla="*/ 183 h 185"/>
                <a:gd name="T42" fmla="*/ 0 w 170"/>
                <a:gd name="T43" fmla="*/ 113 h 185"/>
                <a:gd name="T44" fmla="*/ 0 w 170"/>
                <a:gd name="T45" fmla="*/ 113 h 185"/>
                <a:gd name="T46" fmla="*/ 16 w 170"/>
                <a:gd name="T47" fmla="*/ 117 h 185"/>
                <a:gd name="T48" fmla="*/ 29 w 170"/>
                <a:gd name="T49" fmla="*/ 118 h 185"/>
                <a:gd name="T50" fmla="*/ 29 w 170"/>
                <a:gd name="T51" fmla="*/ 118 h 185"/>
                <a:gd name="T52" fmla="*/ 40 w 170"/>
                <a:gd name="T53" fmla="*/ 118 h 185"/>
                <a:gd name="T54" fmla="*/ 48 w 170"/>
                <a:gd name="T55" fmla="*/ 115 h 185"/>
                <a:gd name="T56" fmla="*/ 57 w 170"/>
                <a:gd name="T57" fmla="*/ 110 h 185"/>
                <a:gd name="T58" fmla="*/ 65 w 170"/>
                <a:gd name="T59" fmla="*/ 103 h 185"/>
                <a:gd name="T60" fmla="*/ 72 w 170"/>
                <a:gd name="T61" fmla="*/ 94 h 185"/>
                <a:gd name="T62" fmla="*/ 77 w 170"/>
                <a:gd name="T63" fmla="*/ 84 h 185"/>
                <a:gd name="T64" fmla="*/ 82 w 170"/>
                <a:gd name="T65" fmla="*/ 72 h 185"/>
                <a:gd name="T66" fmla="*/ 84 w 170"/>
                <a:gd name="T67" fmla="*/ 60 h 185"/>
                <a:gd name="T68" fmla="*/ 84 w 170"/>
                <a:gd name="T69" fmla="*/ 19 h 185"/>
                <a:gd name="T70" fmla="*/ 84 w 170"/>
                <a:gd name="T71" fmla="*/ 19 h 185"/>
                <a:gd name="T72" fmla="*/ 82 w 170"/>
                <a:gd name="T73" fmla="*/ 11 h 185"/>
                <a:gd name="T74" fmla="*/ 77 w 170"/>
                <a:gd name="T75" fmla="*/ 0 h 185"/>
                <a:gd name="T76" fmla="*/ 164 w 170"/>
                <a:gd name="T77" fmla="*/ 0 h 1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0" h="185">
                  <a:moveTo>
                    <a:pt x="164" y="0"/>
                  </a:moveTo>
                  <a:lnTo>
                    <a:pt x="164" y="0"/>
                  </a:lnTo>
                  <a:lnTo>
                    <a:pt x="168" y="24"/>
                  </a:lnTo>
                  <a:lnTo>
                    <a:pt x="170" y="41"/>
                  </a:lnTo>
                  <a:lnTo>
                    <a:pt x="168" y="57"/>
                  </a:lnTo>
                  <a:lnTo>
                    <a:pt x="164" y="76"/>
                  </a:lnTo>
                  <a:lnTo>
                    <a:pt x="161" y="93"/>
                  </a:lnTo>
                  <a:lnTo>
                    <a:pt x="156" y="108"/>
                  </a:lnTo>
                  <a:lnTo>
                    <a:pt x="142" y="129"/>
                  </a:lnTo>
                  <a:lnTo>
                    <a:pt x="128" y="147"/>
                  </a:lnTo>
                  <a:lnTo>
                    <a:pt x="111" y="159"/>
                  </a:lnTo>
                  <a:lnTo>
                    <a:pt x="96" y="170"/>
                  </a:lnTo>
                  <a:lnTo>
                    <a:pt x="77" y="177"/>
                  </a:lnTo>
                  <a:lnTo>
                    <a:pt x="60" y="182"/>
                  </a:lnTo>
                  <a:lnTo>
                    <a:pt x="43" y="183"/>
                  </a:lnTo>
                  <a:lnTo>
                    <a:pt x="26" y="185"/>
                  </a:lnTo>
                  <a:lnTo>
                    <a:pt x="14" y="185"/>
                  </a:lnTo>
                  <a:lnTo>
                    <a:pt x="0" y="183"/>
                  </a:lnTo>
                  <a:lnTo>
                    <a:pt x="0" y="113"/>
                  </a:lnTo>
                  <a:lnTo>
                    <a:pt x="16" y="117"/>
                  </a:lnTo>
                  <a:lnTo>
                    <a:pt x="29" y="118"/>
                  </a:lnTo>
                  <a:lnTo>
                    <a:pt x="40" y="118"/>
                  </a:lnTo>
                  <a:lnTo>
                    <a:pt x="48" y="115"/>
                  </a:lnTo>
                  <a:lnTo>
                    <a:pt x="57" y="110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77" y="84"/>
                  </a:lnTo>
                  <a:lnTo>
                    <a:pt x="82" y="72"/>
                  </a:lnTo>
                  <a:lnTo>
                    <a:pt x="84" y="60"/>
                  </a:lnTo>
                  <a:lnTo>
                    <a:pt x="84" y="19"/>
                  </a:lnTo>
                  <a:lnTo>
                    <a:pt x="82" y="11"/>
                  </a:lnTo>
                  <a:lnTo>
                    <a:pt x="77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A5CC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060" name="Freeform 9"/>
            <p:cNvSpPr>
              <a:spLocks/>
            </p:cNvSpPr>
            <p:nvPr userDrawn="1"/>
          </p:nvSpPr>
          <p:spPr bwMode="auto">
            <a:xfrm>
              <a:off x="8329613" y="466726"/>
              <a:ext cx="138112" cy="147637"/>
            </a:xfrm>
            <a:custGeom>
              <a:avLst/>
              <a:gdLst>
                <a:gd name="T0" fmla="*/ 31 w 87"/>
                <a:gd name="T1" fmla="*/ 0 h 93"/>
                <a:gd name="T2" fmla="*/ 63 w 87"/>
                <a:gd name="T3" fmla="*/ 63 h 93"/>
                <a:gd name="T4" fmla="*/ 63 w 87"/>
                <a:gd name="T5" fmla="*/ 63 h 93"/>
                <a:gd name="T6" fmla="*/ 65 w 87"/>
                <a:gd name="T7" fmla="*/ 10 h 93"/>
                <a:gd name="T8" fmla="*/ 63 w 87"/>
                <a:gd name="T9" fmla="*/ 0 h 93"/>
                <a:gd name="T10" fmla="*/ 87 w 87"/>
                <a:gd name="T11" fmla="*/ 0 h 93"/>
                <a:gd name="T12" fmla="*/ 87 w 87"/>
                <a:gd name="T13" fmla="*/ 93 h 93"/>
                <a:gd name="T14" fmla="*/ 55 w 87"/>
                <a:gd name="T15" fmla="*/ 93 h 93"/>
                <a:gd name="T16" fmla="*/ 20 w 87"/>
                <a:gd name="T17" fmla="*/ 29 h 93"/>
                <a:gd name="T18" fmla="*/ 20 w 87"/>
                <a:gd name="T19" fmla="*/ 93 h 93"/>
                <a:gd name="T20" fmla="*/ 0 w 87"/>
                <a:gd name="T21" fmla="*/ 93 h 93"/>
                <a:gd name="T22" fmla="*/ 0 w 87"/>
                <a:gd name="T23" fmla="*/ 0 h 93"/>
                <a:gd name="T24" fmla="*/ 31 w 87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" h="93">
                  <a:moveTo>
                    <a:pt x="31" y="0"/>
                  </a:moveTo>
                  <a:lnTo>
                    <a:pt x="63" y="63"/>
                  </a:lnTo>
                  <a:lnTo>
                    <a:pt x="65" y="10"/>
                  </a:lnTo>
                  <a:lnTo>
                    <a:pt x="63" y="0"/>
                  </a:lnTo>
                  <a:lnTo>
                    <a:pt x="87" y="0"/>
                  </a:lnTo>
                  <a:lnTo>
                    <a:pt x="87" y="93"/>
                  </a:lnTo>
                  <a:lnTo>
                    <a:pt x="55" y="93"/>
                  </a:lnTo>
                  <a:lnTo>
                    <a:pt x="20" y="29"/>
                  </a:lnTo>
                  <a:lnTo>
                    <a:pt x="2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061" name="Freeform 10"/>
            <p:cNvSpPr>
              <a:spLocks/>
            </p:cNvSpPr>
            <p:nvPr userDrawn="1"/>
          </p:nvSpPr>
          <p:spPr bwMode="auto">
            <a:xfrm>
              <a:off x="8483600" y="458788"/>
              <a:ext cx="112713" cy="155575"/>
            </a:xfrm>
            <a:custGeom>
              <a:avLst/>
              <a:gdLst>
                <a:gd name="T0" fmla="*/ 62 w 71"/>
                <a:gd name="T1" fmla="*/ 21 h 98"/>
                <a:gd name="T2" fmla="*/ 52 w 71"/>
                <a:gd name="T3" fmla="*/ 17 h 98"/>
                <a:gd name="T4" fmla="*/ 41 w 71"/>
                <a:gd name="T5" fmla="*/ 15 h 98"/>
                <a:gd name="T6" fmla="*/ 29 w 71"/>
                <a:gd name="T7" fmla="*/ 17 h 98"/>
                <a:gd name="T8" fmla="*/ 24 w 71"/>
                <a:gd name="T9" fmla="*/ 26 h 98"/>
                <a:gd name="T10" fmla="*/ 24 w 71"/>
                <a:gd name="T11" fmla="*/ 29 h 98"/>
                <a:gd name="T12" fmla="*/ 31 w 71"/>
                <a:gd name="T13" fmla="*/ 34 h 98"/>
                <a:gd name="T14" fmla="*/ 55 w 71"/>
                <a:gd name="T15" fmla="*/ 44 h 98"/>
                <a:gd name="T16" fmla="*/ 65 w 71"/>
                <a:gd name="T17" fmla="*/ 53 h 98"/>
                <a:gd name="T18" fmla="*/ 69 w 71"/>
                <a:gd name="T19" fmla="*/ 62 h 98"/>
                <a:gd name="T20" fmla="*/ 71 w 71"/>
                <a:gd name="T21" fmla="*/ 68 h 98"/>
                <a:gd name="T22" fmla="*/ 65 w 71"/>
                <a:gd name="T23" fmla="*/ 86 h 98"/>
                <a:gd name="T24" fmla="*/ 55 w 71"/>
                <a:gd name="T25" fmla="*/ 94 h 98"/>
                <a:gd name="T26" fmla="*/ 41 w 71"/>
                <a:gd name="T27" fmla="*/ 98 h 98"/>
                <a:gd name="T28" fmla="*/ 28 w 71"/>
                <a:gd name="T29" fmla="*/ 98 h 98"/>
                <a:gd name="T30" fmla="*/ 4 w 71"/>
                <a:gd name="T31" fmla="*/ 96 h 98"/>
                <a:gd name="T32" fmla="*/ 0 w 71"/>
                <a:gd name="T33" fmla="*/ 92 h 98"/>
                <a:gd name="T34" fmla="*/ 2 w 71"/>
                <a:gd name="T35" fmla="*/ 86 h 98"/>
                <a:gd name="T36" fmla="*/ 4 w 71"/>
                <a:gd name="T37" fmla="*/ 77 h 98"/>
                <a:gd name="T38" fmla="*/ 28 w 71"/>
                <a:gd name="T39" fmla="*/ 82 h 98"/>
                <a:gd name="T40" fmla="*/ 33 w 71"/>
                <a:gd name="T41" fmla="*/ 82 h 98"/>
                <a:gd name="T42" fmla="*/ 43 w 71"/>
                <a:gd name="T43" fmla="*/ 77 h 98"/>
                <a:gd name="T44" fmla="*/ 45 w 71"/>
                <a:gd name="T45" fmla="*/ 72 h 98"/>
                <a:gd name="T46" fmla="*/ 45 w 71"/>
                <a:gd name="T47" fmla="*/ 68 h 98"/>
                <a:gd name="T48" fmla="*/ 38 w 71"/>
                <a:gd name="T49" fmla="*/ 62 h 98"/>
                <a:gd name="T50" fmla="*/ 16 w 71"/>
                <a:gd name="T51" fmla="*/ 53 h 98"/>
                <a:gd name="T52" fmla="*/ 6 w 71"/>
                <a:gd name="T53" fmla="*/ 44 h 98"/>
                <a:gd name="T54" fmla="*/ 2 w 71"/>
                <a:gd name="T55" fmla="*/ 34 h 98"/>
                <a:gd name="T56" fmla="*/ 0 w 71"/>
                <a:gd name="T57" fmla="*/ 27 h 98"/>
                <a:gd name="T58" fmla="*/ 4 w 71"/>
                <a:gd name="T59" fmla="*/ 12 h 98"/>
                <a:gd name="T60" fmla="*/ 14 w 71"/>
                <a:gd name="T61" fmla="*/ 3 h 98"/>
                <a:gd name="T62" fmla="*/ 26 w 71"/>
                <a:gd name="T63" fmla="*/ 0 h 98"/>
                <a:gd name="T64" fmla="*/ 64 w 71"/>
                <a:gd name="T65" fmla="*/ 0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1" h="98">
                  <a:moveTo>
                    <a:pt x="64" y="0"/>
                  </a:moveTo>
                  <a:lnTo>
                    <a:pt x="62" y="21"/>
                  </a:lnTo>
                  <a:lnTo>
                    <a:pt x="52" y="17"/>
                  </a:lnTo>
                  <a:lnTo>
                    <a:pt x="41" y="15"/>
                  </a:lnTo>
                  <a:lnTo>
                    <a:pt x="36" y="17"/>
                  </a:lnTo>
                  <a:lnTo>
                    <a:pt x="29" y="17"/>
                  </a:lnTo>
                  <a:lnTo>
                    <a:pt x="26" y="21"/>
                  </a:lnTo>
                  <a:lnTo>
                    <a:pt x="24" y="26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31" y="34"/>
                  </a:lnTo>
                  <a:lnTo>
                    <a:pt x="47" y="41"/>
                  </a:lnTo>
                  <a:lnTo>
                    <a:pt x="55" y="44"/>
                  </a:lnTo>
                  <a:lnTo>
                    <a:pt x="62" y="50"/>
                  </a:lnTo>
                  <a:lnTo>
                    <a:pt x="65" y="53"/>
                  </a:lnTo>
                  <a:lnTo>
                    <a:pt x="67" y="56"/>
                  </a:lnTo>
                  <a:lnTo>
                    <a:pt x="69" y="62"/>
                  </a:lnTo>
                  <a:lnTo>
                    <a:pt x="71" y="68"/>
                  </a:lnTo>
                  <a:lnTo>
                    <a:pt x="69" y="77"/>
                  </a:lnTo>
                  <a:lnTo>
                    <a:pt x="65" y="86"/>
                  </a:lnTo>
                  <a:lnTo>
                    <a:pt x="60" y="91"/>
                  </a:lnTo>
                  <a:lnTo>
                    <a:pt x="55" y="94"/>
                  </a:lnTo>
                  <a:lnTo>
                    <a:pt x="48" y="96"/>
                  </a:lnTo>
                  <a:lnTo>
                    <a:pt x="41" y="98"/>
                  </a:lnTo>
                  <a:lnTo>
                    <a:pt x="28" y="98"/>
                  </a:lnTo>
                  <a:lnTo>
                    <a:pt x="12" y="98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0" y="92"/>
                  </a:lnTo>
                  <a:lnTo>
                    <a:pt x="2" y="86"/>
                  </a:lnTo>
                  <a:lnTo>
                    <a:pt x="4" y="77"/>
                  </a:lnTo>
                  <a:lnTo>
                    <a:pt x="16" y="80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8" y="80"/>
                  </a:lnTo>
                  <a:lnTo>
                    <a:pt x="43" y="77"/>
                  </a:lnTo>
                  <a:lnTo>
                    <a:pt x="45" y="75"/>
                  </a:lnTo>
                  <a:lnTo>
                    <a:pt x="45" y="72"/>
                  </a:lnTo>
                  <a:lnTo>
                    <a:pt x="45" y="68"/>
                  </a:lnTo>
                  <a:lnTo>
                    <a:pt x="43" y="65"/>
                  </a:lnTo>
                  <a:lnTo>
                    <a:pt x="38" y="62"/>
                  </a:lnTo>
                  <a:lnTo>
                    <a:pt x="23" y="56"/>
                  </a:lnTo>
                  <a:lnTo>
                    <a:pt x="16" y="53"/>
                  </a:lnTo>
                  <a:lnTo>
                    <a:pt x="7" y="48"/>
                  </a:lnTo>
                  <a:lnTo>
                    <a:pt x="6" y="44"/>
                  </a:lnTo>
                  <a:lnTo>
                    <a:pt x="2" y="39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4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062" name="Freeform 11"/>
            <p:cNvSpPr>
              <a:spLocks/>
            </p:cNvSpPr>
            <p:nvPr userDrawn="1"/>
          </p:nvSpPr>
          <p:spPr bwMode="auto">
            <a:xfrm>
              <a:off x="8609013" y="463551"/>
              <a:ext cx="133350" cy="150812"/>
            </a:xfrm>
            <a:custGeom>
              <a:avLst/>
              <a:gdLst>
                <a:gd name="T0" fmla="*/ 24 w 84"/>
                <a:gd name="T1" fmla="*/ 0 h 95"/>
                <a:gd name="T2" fmla="*/ 24 w 84"/>
                <a:gd name="T3" fmla="*/ 40 h 95"/>
                <a:gd name="T4" fmla="*/ 55 w 84"/>
                <a:gd name="T5" fmla="*/ 0 h 95"/>
                <a:gd name="T6" fmla="*/ 82 w 84"/>
                <a:gd name="T7" fmla="*/ 0 h 95"/>
                <a:gd name="T8" fmla="*/ 48 w 84"/>
                <a:gd name="T9" fmla="*/ 45 h 95"/>
                <a:gd name="T10" fmla="*/ 84 w 84"/>
                <a:gd name="T11" fmla="*/ 93 h 95"/>
                <a:gd name="T12" fmla="*/ 84 w 84"/>
                <a:gd name="T13" fmla="*/ 93 h 95"/>
                <a:gd name="T14" fmla="*/ 77 w 84"/>
                <a:gd name="T15" fmla="*/ 95 h 95"/>
                <a:gd name="T16" fmla="*/ 68 w 84"/>
                <a:gd name="T17" fmla="*/ 95 h 95"/>
                <a:gd name="T18" fmla="*/ 68 w 84"/>
                <a:gd name="T19" fmla="*/ 95 h 95"/>
                <a:gd name="T20" fmla="*/ 62 w 84"/>
                <a:gd name="T21" fmla="*/ 95 h 95"/>
                <a:gd name="T22" fmla="*/ 55 w 84"/>
                <a:gd name="T23" fmla="*/ 93 h 95"/>
                <a:gd name="T24" fmla="*/ 55 w 84"/>
                <a:gd name="T25" fmla="*/ 93 h 95"/>
                <a:gd name="T26" fmla="*/ 41 w 84"/>
                <a:gd name="T27" fmla="*/ 74 h 95"/>
                <a:gd name="T28" fmla="*/ 26 w 84"/>
                <a:gd name="T29" fmla="*/ 52 h 95"/>
                <a:gd name="T30" fmla="*/ 26 w 84"/>
                <a:gd name="T31" fmla="*/ 52 h 95"/>
                <a:gd name="T32" fmla="*/ 24 w 84"/>
                <a:gd name="T33" fmla="*/ 55 h 95"/>
                <a:gd name="T34" fmla="*/ 24 w 84"/>
                <a:gd name="T35" fmla="*/ 60 h 95"/>
                <a:gd name="T36" fmla="*/ 24 w 84"/>
                <a:gd name="T37" fmla="*/ 95 h 95"/>
                <a:gd name="T38" fmla="*/ 0 w 84"/>
                <a:gd name="T39" fmla="*/ 95 h 95"/>
                <a:gd name="T40" fmla="*/ 0 w 84"/>
                <a:gd name="T41" fmla="*/ 0 h 95"/>
                <a:gd name="T42" fmla="*/ 24 w 84"/>
                <a:gd name="T43" fmla="*/ 0 h 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4" h="95">
                  <a:moveTo>
                    <a:pt x="24" y="0"/>
                  </a:moveTo>
                  <a:lnTo>
                    <a:pt x="24" y="40"/>
                  </a:lnTo>
                  <a:lnTo>
                    <a:pt x="55" y="0"/>
                  </a:lnTo>
                  <a:lnTo>
                    <a:pt x="82" y="0"/>
                  </a:lnTo>
                  <a:lnTo>
                    <a:pt x="48" y="45"/>
                  </a:lnTo>
                  <a:lnTo>
                    <a:pt x="84" y="93"/>
                  </a:lnTo>
                  <a:lnTo>
                    <a:pt x="77" y="95"/>
                  </a:lnTo>
                  <a:lnTo>
                    <a:pt x="68" y="95"/>
                  </a:lnTo>
                  <a:lnTo>
                    <a:pt x="62" y="95"/>
                  </a:lnTo>
                  <a:lnTo>
                    <a:pt x="55" y="93"/>
                  </a:lnTo>
                  <a:lnTo>
                    <a:pt x="41" y="74"/>
                  </a:lnTo>
                  <a:lnTo>
                    <a:pt x="26" y="52"/>
                  </a:lnTo>
                  <a:lnTo>
                    <a:pt x="24" y="55"/>
                  </a:lnTo>
                  <a:lnTo>
                    <a:pt x="24" y="60"/>
                  </a:lnTo>
                  <a:lnTo>
                    <a:pt x="24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063" name="Freeform 12"/>
            <p:cNvSpPr>
              <a:spLocks/>
            </p:cNvSpPr>
            <p:nvPr userDrawn="1"/>
          </p:nvSpPr>
          <p:spPr bwMode="auto">
            <a:xfrm>
              <a:off x="8766175" y="455613"/>
              <a:ext cx="109538" cy="160338"/>
            </a:xfrm>
            <a:custGeom>
              <a:avLst/>
              <a:gdLst>
                <a:gd name="T0" fmla="*/ 67 w 69"/>
                <a:gd name="T1" fmla="*/ 28 h 101"/>
                <a:gd name="T2" fmla="*/ 67 w 69"/>
                <a:gd name="T3" fmla="*/ 28 h 101"/>
                <a:gd name="T4" fmla="*/ 67 w 69"/>
                <a:gd name="T5" fmla="*/ 35 h 101"/>
                <a:gd name="T6" fmla="*/ 64 w 69"/>
                <a:gd name="T7" fmla="*/ 41 h 101"/>
                <a:gd name="T8" fmla="*/ 57 w 69"/>
                <a:gd name="T9" fmla="*/ 55 h 101"/>
                <a:gd name="T10" fmla="*/ 45 w 69"/>
                <a:gd name="T11" fmla="*/ 69 h 101"/>
                <a:gd name="T12" fmla="*/ 33 w 69"/>
                <a:gd name="T13" fmla="*/ 81 h 101"/>
                <a:gd name="T14" fmla="*/ 33 w 69"/>
                <a:gd name="T15" fmla="*/ 81 h 101"/>
                <a:gd name="T16" fmla="*/ 34 w 69"/>
                <a:gd name="T17" fmla="*/ 81 h 101"/>
                <a:gd name="T18" fmla="*/ 40 w 69"/>
                <a:gd name="T19" fmla="*/ 81 h 101"/>
                <a:gd name="T20" fmla="*/ 69 w 69"/>
                <a:gd name="T21" fmla="*/ 81 h 101"/>
                <a:gd name="T22" fmla="*/ 69 w 69"/>
                <a:gd name="T23" fmla="*/ 101 h 101"/>
                <a:gd name="T24" fmla="*/ 0 w 69"/>
                <a:gd name="T25" fmla="*/ 101 h 101"/>
                <a:gd name="T26" fmla="*/ 0 w 69"/>
                <a:gd name="T27" fmla="*/ 81 h 101"/>
                <a:gd name="T28" fmla="*/ 0 w 69"/>
                <a:gd name="T29" fmla="*/ 81 h 101"/>
                <a:gd name="T30" fmla="*/ 24 w 69"/>
                <a:gd name="T31" fmla="*/ 57 h 101"/>
                <a:gd name="T32" fmla="*/ 36 w 69"/>
                <a:gd name="T33" fmla="*/ 43 h 101"/>
                <a:gd name="T34" fmla="*/ 40 w 69"/>
                <a:gd name="T35" fmla="*/ 36 h 101"/>
                <a:gd name="T36" fmla="*/ 41 w 69"/>
                <a:gd name="T37" fmla="*/ 31 h 101"/>
                <a:gd name="T38" fmla="*/ 41 w 69"/>
                <a:gd name="T39" fmla="*/ 31 h 101"/>
                <a:gd name="T40" fmla="*/ 41 w 69"/>
                <a:gd name="T41" fmla="*/ 26 h 101"/>
                <a:gd name="T42" fmla="*/ 40 w 69"/>
                <a:gd name="T43" fmla="*/ 24 h 101"/>
                <a:gd name="T44" fmla="*/ 34 w 69"/>
                <a:gd name="T45" fmla="*/ 21 h 101"/>
                <a:gd name="T46" fmla="*/ 29 w 69"/>
                <a:gd name="T47" fmla="*/ 19 h 101"/>
                <a:gd name="T48" fmla="*/ 24 w 69"/>
                <a:gd name="T49" fmla="*/ 19 h 101"/>
                <a:gd name="T50" fmla="*/ 24 w 69"/>
                <a:gd name="T51" fmla="*/ 19 h 101"/>
                <a:gd name="T52" fmla="*/ 14 w 69"/>
                <a:gd name="T53" fmla="*/ 21 h 101"/>
                <a:gd name="T54" fmla="*/ 2 w 69"/>
                <a:gd name="T55" fmla="*/ 24 h 101"/>
                <a:gd name="T56" fmla="*/ 2 w 69"/>
                <a:gd name="T57" fmla="*/ 24 h 101"/>
                <a:gd name="T58" fmla="*/ 0 w 69"/>
                <a:gd name="T59" fmla="*/ 19 h 101"/>
                <a:gd name="T60" fmla="*/ 0 w 69"/>
                <a:gd name="T61" fmla="*/ 12 h 101"/>
                <a:gd name="T62" fmla="*/ 0 w 69"/>
                <a:gd name="T63" fmla="*/ 7 h 101"/>
                <a:gd name="T64" fmla="*/ 0 w 69"/>
                <a:gd name="T65" fmla="*/ 7 h 101"/>
                <a:gd name="T66" fmla="*/ 2 w 69"/>
                <a:gd name="T67" fmla="*/ 4 h 101"/>
                <a:gd name="T68" fmla="*/ 5 w 69"/>
                <a:gd name="T69" fmla="*/ 2 h 101"/>
                <a:gd name="T70" fmla="*/ 14 w 69"/>
                <a:gd name="T71" fmla="*/ 0 h 101"/>
                <a:gd name="T72" fmla="*/ 29 w 69"/>
                <a:gd name="T73" fmla="*/ 0 h 101"/>
                <a:gd name="T74" fmla="*/ 29 w 69"/>
                <a:gd name="T75" fmla="*/ 0 h 101"/>
                <a:gd name="T76" fmla="*/ 45 w 69"/>
                <a:gd name="T77" fmla="*/ 0 h 101"/>
                <a:gd name="T78" fmla="*/ 50 w 69"/>
                <a:gd name="T79" fmla="*/ 2 h 101"/>
                <a:gd name="T80" fmla="*/ 57 w 69"/>
                <a:gd name="T81" fmla="*/ 4 h 101"/>
                <a:gd name="T82" fmla="*/ 60 w 69"/>
                <a:gd name="T83" fmla="*/ 9 h 101"/>
                <a:gd name="T84" fmla="*/ 65 w 69"/>
                <a:gd name="T85" fmla="*/ 12 h 101"/>
                <a:gd name="T86" fmla="*/ 67 w 69"/>
                <a:gd name="T87" fmla="*/ 19 h 101"/>
                <a:gd name="T88" fmla="*/ 67 w 69"/>
                <a:gd name="T89" fmla="*/ 28 h 101"/>
                <a:gd name="T90" fmla="*/ 67 w 69"/>
                <a:gd name="T91" fmla="*/ 28 h 1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9" h="101">
                  <a:moveTo>
                    <a:pt x="67" y="28"/>
                  </a:moveTo>
                  <a:lnTo>
                    <a:pt x="67" y="28"/>
                  </a:lnTo>
                  <a:lnTo>
                    <a:pt x="67" y="35"/>
                  </a:lnTo>
                  <a:lnTo>
                    <a:pt x="64" y="41"/>
                  </a:lnTo>
                  <a:lnTo>
                    <a:pt x="57" y="55"/>
                  </a:lnTo>
                  <a:lnTo>
                    <a:pt x="45" y="69"/>
                  </a:lnTo>
                  <a:lnTo>
                    <a:pt x="33" y="81"/>
                  </a:lnTo>
                  <a:lnTo>
                    <a:pt x="34" y="81"/>
                  </a:lnTo>
                  <a:lnTo>
                    <a:pt x="40" y="81"/>
                  </a:lnTo>
                  <a:lnTo>
                    <a:pt x="69" y="81"/>
                  </a:lnTo>
                  <a:lnTo>
                    <a:pt x="69" y="101"/>
                  </a:lnTo>
                  <a:lnTo>
                    <a:pt x="0" y="101"/>
                  </a:lnTo>
                  <a:lnTo>
                    <a:pt x="0" y="81"/>
                  </a:lnTo>
                  <a:lnTo>
                    <a:pt x="24" y="57"/>
                  </a:lnTo>
                  <a:lnTo>
                    <a:pt x="36" y="43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1" y="26"/>
                  </a:lnTo>
                  <a:lnTo>
                    <a:pt x="40" y="24"/>
                  </a:lnTo>
                  <a:lnTo>
                    <a:pt x="34" y="21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14" y="21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7" y="4"/>
                  </a:lnTo>
                  <a:lnTo>
                    <a:pt x="60" y="9"/>
                  </a:lnTo>
                  <a:lnTo>
                    <a:pt x="65" y="12"/>
                  </a:lnTo>
                  <a:lnTo>
                    <a:pt x="67" y="19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50A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</p:grpSp>
      <p:pic>
        <p:nvPicPr>
          <p:cNvPr id="2056" name="Obrázek 2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8919" y="6188075"/>
            <a:ext cx="25923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Obrázek 16" descr="prazdny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876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transition>
    <p:wipe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 userDrawn="1">
            <p:ph type="title"/>
          </p:nvPr>
        </p:nvSpPr>
        <p:spPr bwMode="auto">
          <a:xfrm>
            <a:off x="827094" y="115888"/>
            <a:ext cx="7273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 userDrawn="1">
            <p:ph type="body" idx="1"/>
          </p:nvPr>
        </p:nvSpPr>
        <p:spPr bwMode="auto">
          <a:xfrm>
            <a:off x="827091" y="1600200"/>
            <a:ext cx="7993062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7428" y="6259513"/>
            <a:ext cx="428625" cy="36036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45A1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29322D1-EDA1-4475-B279-A7AEABD5AB9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26" name="Přímá spojnice 25"/>
          <p:cNvCxnSpPr/>
          <p:nvPr userDrawn="1"/>
        </p:nvCxnSpPr>
        <p:spPr>
          <a:xfrm>
            <a:off x="9039225" y="6265863"/>
            <a:ext cx="0" cy="354012"/>
          </a:xfrm>
          <a:prstGeom prst="line">
            <a:avLst/>
          </a:prstGeom>
          <a:ln w="25400">
            <a:solidFill>
              <a:srgbClr val="45A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 userDrawn="1"/>
        </p:nvCxnSpPr>
        <p:spPr>
          <a:xfrm>
            <a:off x="8621713" y="6265863"/>
            <a:ext cx="0" cy="354012"/>
          </a:xfrm>
          <a:prstGeom prst="line">
            <a:avLst/>
          </a:prstGeom>
          <a:ln w="25400">
            <a:solidFill>
              <a:srgbClr val="45A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3"/>
          <p:cNvGrpSpPr>
            <a:grpSpLocks/>
          </p:cNvGrpSpPr>
          <p:nvPr userDrawn="1"/>
        </p:nvGrpSpPr>
        <p:grpSpPr bwMode="auto">
          <a:xfrm>
            <a:off x="8158163" y="422275"/>
            <a:ext cx="717550" cy="592138"/>
            <a:chOff x="8158163" y="23813"/>
            <a:chExt cx="717550" cy="592138"/>
          </a:xfrm>
        </p:grpSpPr>
        <p:sp>
          <p:nvSpPr>
            <p:cNvPr id="2058" name="Rectangle 6"/>
            <p:cNvSpPr>
              <a:spLocks noChangeArrowheads="1"/>
            </p:cNvSpPr>
            <p:nvPr userDrawn="1"/>
          </p:nvSpPr>
          <p:spPr bwMode="auto">
            <a:xfrm>
              <a:off x="8158163" y="23813"/>
              <a:ext cx="592137" cy="592138"/>
            </a:xfrm>
            <a:prstGeom prst="rect">
              <a:avLst/>
            </a:prstGeom>
            <a:solidFill>
              <a:srgbClr val="50A12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2059" name="Freeform 8"/>
            <p:cNvSpPr>
              <a:spLocks/>
            </p:cNvSpPr>
            <p:nvPr userDrawn="1"/>
          </p:nvSpPr>
          <p:spPr bwMode="auto">
            <a:xfrm>
              <a:off x="8158163" y="23813"/>
              <a:ext cx="269875" cy="293688"/>
            </a:xfrm>
            <a:custGeom>
              <a:avLst/>
              <a:gdLst>
                <a:gd name="T0" fmla="*/ 164 w 170"/>
                <a:gd name="T1" fmla="*/ 0 h 185"/>
                <a:gd name="T2" fmla="*/ 164 w 170"/>
                <a:gd name="T3" fmla="*/ 0 h 185"/>
                <a:gd name="T4" fmla="*/ 168 w 170"/>
                <a:gd name="T5" fmla="*/ 24 h 185"/>
                <a:gd name="T6" fmla="*/ 170 w 170"/>
                <a:gd name="T7" fmla="*/ 41 h 185"/>
                <a:gd name="T8" fmla="*/ 170 w 170"/>
                <a:gd name="T9" fmla="*/ 41 h 185"/>
                <a:gd name="T10" fmla="*/ 168 w 170"/>
                <a:gd name="T11" fmla="*/ 57 h 185"/>
                <a:gd name="T12" fmla="*/ 164 w 170"/>
                <a:gd name="T13" fmla="*/ 76 h 185"/>
                <a:gd name="T14" fmla="*/ 161 w 170"/>
                <a:gd name="T15" fmla="*/ 93 h 185"/>
                <a:gd name="T16" fmla="*/ 156 w 170"/>
                <a:gd name="T17" fmla="*/ 108 h 185"/>
                <a:gd name="T18" fmla="*/ 156 w 170"/>
                <a:gd name="T19" fmla="*/ 108 h 185"/>
                <a:gd name="T20" fmla="*/ 142 w 170"/>
                <a:gd name="T21" fmla="*/ 129 h 185"/>
                <a:gd name="T22" fmla="*/ 128 w 170"/>
                <a:gd name="T23" fmla="*/ 147 h 185"/>
                <a:gd name="T24" fmla="*/ 111 w 170"/>
                <a:gd name="T25" fmla="*/ 159 h 185"/>
                <a:gd name="T26" fmla="*/ 96 w 170"/>
                <a:gd name="T27" fmla="*/ 170 h 185"/>
                <a:gd name="T28" fmla="*/ 77 w 170"/>
                <a:gd name="T29" fmla="*/ 177 h 185"/>
                <a:gd name="T30" fmla="*/ 60 w 170"/>
                <a:gd name="T31" fmla="*/ 182 h 185"/>
                <a:gd name="T32" fmla="*/ 43 w 170"/>
                <a:gd name="T33" fmla="*/ 183 h 185"/>
                <a:gd name="T34" fmla="*/ 26 w 170"/>
                <a:gd name="T35" fmla="*/ 185 h 185"/>
                <a:gd name="T36" fmla="*/ 26 w 170"/>
                <a:gd name="T37" fmla="*/ 185 h 185"/>
                <a:gd name="T38" fmla="*/ 14 w 170"/>
                <a:gd name="T39" fmla="*/ 185 h 185"/>
                <a:gd name="T40" fmla="*/ 0 w 170"/>
                <a:gd name="T41" fmla="*/ 183 h 185"/>
                <a:gd name="T42" fmla="*/ 0 w 170"/>
                <a:gd name="T43" fmla="*/ 113 h 185"/>
                <a:gd name="T44" fmla="*/ 0 w 170"/>
                <a:gd name="T45" fmla="*/ 113 h 185"/>
                <a:gd name="T46" fmla="*/ 16 w 170"/>
                <a:gd name="T47" fmla="*/ 117 h 185"/>
                <a:gd name="T48" fmla="*/ 29 w 170"/>
                <a:gd name="T49" fmla="*/ 118 h 185"/>
                <a:gd name="T50" fmla="*/ 29 w 170"/>
                <a:gd name="T51" fmla="*/ 118 h 185"/>
                <a:gd name="T52" fmla="*/ 40 w 170"/>
                <a:gd name="T53" fmla="*/ 118 h 185"/>
                <a:gd name="T54" fmla="*/ 48 w 170"/>
                <a:gd name="T55" fmla="*/ 115 h 185"/>
                <a:gd name="T56" fmla="*/ 57 w 170"/>
                <a:gd name="T57" fmla="*/ 110 h 185"/>
                <a:gd name="T58" fmla="*/ 65 w 170"/>
                <a:gd name="T59" fmla="*/ 103 h 185"/>
                <a:gd name="T60" fmla="*/ 72 w 170"/>
                <a:gd name="T61" fmla="*/ 94 h 185"/>
                <a:gd name="T62" fmla="*/ 77 w 170"/>
                <a:gd name="T63" fmla="*/ 84 h 185"/>
                <a:gd name="T64" fmla="*/ 82 w 170"/>
                <a:gd name="T65" fmla="*/ 72 h 185"/>
                <a:gd name="T66" fmla="*/ 84 w 170"/>
                <a:gd name="T67" fmla="*/ 60 h 185"/>
                <a:gd name="T68" fmla="*/ 84 w 170"/>
                <a:gd name="T69" fmla="*/ 19 h 185"/>
                <a:gd name="T70" fmla="*/ 84 w 170"/>
                <a:gd name="T71" fmla="*/ 19 h 185"/>
                <a:gd name="T72" fmla="*/ 82 w 170"/>
                <a:gd name="T73" fmla="*/ 11 h 185"/>
                <a:gd name="T74" fmla="*/ 77 w 170"/>
                <a:gd name="T75" fmla="*/ 0 h 185"/>
                <a:gd name="T76" fmla="*/ 164 w 170"/>
                <a:gd name="T77" fmla="*/ 0 h 1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0" h="185">
                  <a:moveTo>
                    <a:pt x="164" y="0"/>
                  </a:moveTo>
                  <a:lnTo>
                    <a:pt x="164" y="0"/>
                  </a:lnTo>
                  <a:lnTo>
                    <a:pt x="168" y="24"/>
                  </a:lnTo>
                  <a:lnTo>
                    <a:pt x="170" y="41"/>
                  </a:lnTo>
                  <a:lnTo>
                    <a:pt x="168" y="57"/>
                  </a:lnTo>
                  <a:lnTo>
                    <a:pt x="164" y="76"/>
                  </a:lnTo>
                  <a:lnTo>
                    <a:pt x="161" y="93"/>
                  </a:lnTo>
                  <a:lnTo>
                    <a:pt x="156" y="108"/>
                  </a:lnTo>
                  <a:lnTo>
                    <a:pt x="142" y="129"/>
                  </a:lnTo>
                  <a:lnTo>
                    <a:pt x="128" y="147"/>
                  </a:lnTo>
                  <a:lnTo>
                    <a:pt x="111" y="159"/>
                  </a:lnTo>
                  <a:lnTo>
                    <a:pt x="96" y="170"/>
                  </a:lnTo>
                  <a:lnTo>
                    <a:pt x="77" y="177"/>
                  </a:lnTo>
                  <a:lnTo>
                    <a:pt x="60" y="182"/>
                  </a:lnTo>
                  <a:lnTo>
                    <a:pt x="43" y="183"/>
                  </a:lnTo>
                  <a:lnTo>
                    <a:pt x="26" y="185"/>
                  </a:lnTo>
                  <a:lnTo>
                    <a:pt x="14" y="185"/>
                  </a:lnTo>
                  <a:lnTo>
                    <a:pt x="0" y="183"/>
                  </a:lnTo>
                  <a:lnTo>
                    <a:pt x="0" y="113"/>
                  </a:lnTo>
                  <a:lnTo>
                    <a:pt x="16" y="117"/>
                  </a:lnTo>
                  <a:lnTo>
                    <a:pt x="29" y="118"/>
                  </a:lnTo>
                  <a:lnTo>
                    <a:pt x="40" y="118"/>
                  </a:lnTo>
                  <a:lnTo>
                    <a:pt x="48" y="115"/>
                  </a:lnTo>
                  <a:lnTo>
                    <a:pt x="57" y="110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77" y="84"/>
                  </a:lnTo>
                  <a:lnTo>
                    <a:pt x="82" y="72"/>
                  </a:lnTo>
                  <a:lnTo>
                    <a:pt x="84" y="60"/>
                  </a:lnTo>
                  <a:lnTo>
                    <a:pt x="84" y="19"/>
                  </a:lnTo>
                  <a:lnTo>
                    <a:pt x="82" y="11"/>
                  </a:lnTo>
                  <a:lnTo>
                    <a:pt x="77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A5CC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060" name="Freeform 9"/>
            <p:cNvSpPr>
              <a:spLocks/>
            </p:cNvSpPr>
            <p:nvPr userDrawn="1"/>
          </p:nvSpPr>
          <p:spPr bwMode="auto">
            <a:xfrm>
              <a:off x="8329613" y="466726"/>
              <a:ext cx="138112" cy="147637"/>
            </a:xfrm>
            <a:custGeom>
              <a:avLst/>
              <a:gdLst>
                <a:gd name="T0" fmla="*/ 31 w 87"/>
                <a:gd name="T1" fmla="*/ 0 h 93"/>
                <a:gd name="T2" fmla="*/ 63 w 87"/>
                <a:gd name="T3" fmla="*/ 63 h 93"/>
                <a:gd name="T4" fmla="*/ 63 w 87"/>
                <a:gd name="T5" fmla="*/ 63 h 93"/>
                <a:gd name="T6" fmla="*/ 65 w 87"/>
                <a:gd name="T7" fmla="*/ 10 h 93"/>
                <a:gd name="T8" fmla="*/ 63 w 87"/>
                <a:gd name="T9" fmla="*/ 0 h 93"/>
                <a:gd name="T10" fmla="*/ 87 w 87"/>
                <a:gd name="T11" fmla="*/ 0 h 93"/>
                <a:gd name="T12" fmla="*/ 87 w 87"/>
                <a:gd name="T13" fmla="*/ 93 h 93"/>
                <a:gd name="T14" fmla="*/ 55 w 87"/>
                <a:gd name="T15" fmla="*/ 93 h 93"/>
                <a:gd name="T16" fmla="*/ 20 w 87"/>
                <a:gd name="T17" fmla="*/ 29 h 93"/>
                <a:gd name="T18" fmla="*/ 20 w 87"/>
                <a:gd name="T19" fmla="*/ 93 h 93"/>
                <a:gd name="T20" fmla="*/ 0 w 87"/>
                <a:gd name="T21" fmla="*/ 93 h 93"/>
                <a:gd name="T22" fmla="*/ 0 w 87"/>
                <a:gd name="T23" fmla="*/ 0 h 93"/>
                <a:gd name="T24" fmla="*/ 31 w 87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" h="93">
                  <a:moveTo>
                    <a:pt x="31" y="0"/>
                  </a:moveTo>
                  <a:lnTo>
                    <a:pt x="63" y="63"/>
                  </a:lnTo>
                  <a:lnTo>
                    <a:pt x="65" y="10"/>
                  </a:lnTo>
                  <a:lnTo>
                    <a:pt x="63" y="0"/>
                  </a:lnTo>
                  <a:lnTo>
                    <a:pt x="87" y="0"/>
                  </a:lnTo>
                  <a:lnTo>
                    <a:pt x="87" y="93"/>
                  </a:lnTo>
                  <a:lnTo>
                    <a:pt x="55" y="93"/>
                  </a:lnTo>
                  <a:lnTo>
                    <a:pt x="20" y="29"/>
                  </a:lnTo>
                  <a:lnTo>
                    <a:pt x="2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061" name="Freeform 10"/>
            <p:cNvSpPr>
              <a:spLocks/>
            </p:cNvSpPr>
            <p:nvPr userDrawn="1"/>
          </p:nvSpPr>
          <p:spPr bwMode="auto">
            <a:xfrm>
              <a:off x="8483600" y="458788"/>
              <a:ext cx="112713" cy="155575"/>
            </a:xfrm>
            <a:custGeom>
              <a:avLst/>
              <a:gdLst>
                <a:gd name="T0" fmla="*/ 62 w 71"/>
                <a:gd name="T1" fmla="*/ 21 h 98"/>
                <a:gd name="T2" fmla="*/ 52 w 71"/>
                <a:gd name="T3" fmla="*/ 17 h 98"/>
                <a:gd name="T4" fmla="*/ 41 w 71"/>
                <a:gd name="T5" fmla="*/ 15 h 98"/>
                <a:gd name="T6" fmla="*/ 29 w 71"/>
                <a:gd name="T7" fmla="*/ 17 h 98"/>
                <a:gd name="T8" fmla="*/ 24 w 71"/>
                <a:gd name="T9" fmla="*/ 26 h 98"/>
                <a:gd name="T10" fmla="*/ 24 w 71"/>
                <a:gd name="T11" fmla="*/ 29 h 98"/>
                <a:gd name="T12" fmla="*/ 31 w 71"/>
                <a:gd name="T13" fmla="*/ 34 h 98"/>
                <a:gd name="T14" fmla="*/ 55 w 71"/>
                <a:gd name="T15" fmla="*/ 44 h 98"/>
                <a:gd name="T16" fmla="*/ 65 w 71"/>
                <a:gd name="T17" fmla="*/ 53 h 98"/>
                <a:gd name="T18" fmla="*/ 69 w 71"/>
                <a:gd name="T19" fmla="*/ 62 h 98"/>
                <a:gd name="T20" fmla="*/ 71 w 71"/>
                <a:gd name="T21" fmla="*/ 68 h 98"/>
                <a:gd name="T22" fmla="*/ 65 w 71"/>
                <a:gd name="T23" fmla="*/ 86 h 98"/>
                <a:gd name="T24" fmla="*/ 55 w 71"/>
                <a:gd name="T25" fmla="*/ 94 h 98"/>
                <a:gd name="T26" fmla="*/ 41 w 71"/>
                <a:gd name="T27" fmla="*/ 98 h 98"/>
                <a:gd name="T28" fmla="*/ 28 w 71"/>
                <a:gd name="T29" fmla="*/ 98 h 98"/>
                <a:gd name="T30" fmla="*/ 4 w 71"/>
                <a:gd name="T31" fmla="*/ 96 h 98"/>
                <a:gd name="T32" fmla="*/ 0 w 71"/>
                <a:gd name="T33" fmla="*/ 92 h 98"/>
                <a:gd name="T34" fmla="*/ 2 w 71"/>
                <a:gd name="T35" fmla="*/ 86 h 98"/>
                <a:gd name="T36" fmla="*/ 4 w 71"/>
                <a:gd name="T37" fmla="*/ 77 h 98"/>
                <a:gd name="T38" fmla="*/ 28 w 71"/>
                <a:gd name="T39" fmla="*/ 82 h 98"/>
                <a:gd name="T40" fmla="*/ 33 w 71"/>
                <a:gd name="T41" fmla="*/ 82 h 98"/>
                <a:gd name="T42" fmla="*/ 43 w 71"/>
                <a:gd name="T43" fmla="*/ 77 h 98"/>
                <a:gd name="T44" fmla="*/ 45 w 71"/>
                <a:gd name="T45" fmla="*/ 72 h 98"/>
                <a:gd name="T46" fmla="*/ 45 w 71"/>
                <a:gd name="T47" fmla="*/ 68 h 98"/>
                <a:gd name="T48" fmla="*/ 38 w 71"/>
                <a:gd name="T49" fmla="*/ 62 h 98"/>
                <a:gd name="T50" fmla="*/ 16 w 71"/>
                <a:gd name="T51" fmla="*/ 53 h 98"/>
                <a:gd name="T52" fmla="*/ 6 w 71"/>
                <a:gd name="T53" fmla="*/ 44 h 98"/>
                <a:gd name="T54" fmla="*/ 2 w 71"/>
                <a:gd name="T55" fmla="*/ 34 h 98"/>
                <a:gd name="T56" fmla="*/ 0 w 71"/>
                <a:gd name="T57" fmla="*/ 27 h 98"/>
                <a:gd name="T58" fmla="*/ 4 w 71"/>
                <a:gd name="T59" fmla="*/ 12 h 98"/>
                <a:gd name="T60" fmla="*/ 14 w 71"/>
                <a:gd name="T61" fmla="*/ 3 h 98"/>
                <a:gd name="T62" fmla="*/ 26 w 71"/>
                <a:gd name="T63" fmla="*/ 0 h 98"/>
                <a:gd name="T64" fmla="*/ 64 w 71"/>
                <a:gd name="T65" fmla="*/ 0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1" h="98">
                  <a:moveTo>
                    <a:pt x="64" y="0"/>
                  </a:moveTo>
                  <a:lnTo>
                    <a:pt x="62" y="21"/>
                  </a:lnTo>
                  <a:lnTo>
                    <a:pt x="52" y="17"/>
                  </a:lnTo>
                  <a:lnTo>
                    <a:pt x="41" y="15"/>
                  </a:lnTo>
                  <a:lnTo>
                    <a:pt x="36" y="17"/>
                  </a:lnTo>
                  <a:lnTo>
                    <a:pt x="29" y="17"/>
                  </a:lnTo>
                  <a:lnTo>
                    <a:pt x="26" y="21"/>
                  </a:lnTo>
                  <a:lnTo>
                    <a:pt x="24" y="26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31" y="34"/>
                  </a:lnTo>
                  <a:lnTo>
                    <a:pt x="47" y="41"/>
                  </a:lnTo>
                  <a:lnTo>
                    <a:pt x="55" y="44"/>
                  </a:lnTo>
                  <a:lnTo>
                    <a:pt x="62" y="50"/>
                  </a:lnTo>
                  <a:lnTo>
                    <a:pt x="65" y="53"/>
                  </a:lnTo>
                  <a:lnTo>
                    <a:pt x="67" y="56"/>
                  </a:lnTo>
                  <a:lnTo>
                    <a:pt x="69" y="62"/>
                  </a:lnTo>
                  <a:lnTo>
                    <a:pt x="71" y="68"/>
                  </a:lnTo>
                  <a:lnTo>
                    <a:pt x="69" y="77"/>
                  </a:lnTo>
                  <a:lnTo>
                    <a:pt x="65" y="86"/>
                  </a:lnTo>
                  <a:lnTo>
                    <a:pt x="60" y="91"/>
                  </a:lnTo>
                  <a:lnTo>
                    <a:pt x="55" y="94"/>
                  </a:lnTo>
                  <a:lnTo>
                    <a:pt x="48" y="96"/>
                  </a:lnTo>
                  <a:lnTo>
                    <a:pt x="41" y="98"/>
                  </a:lnTo>
                  <a:lnTo>
                    <a:pt x="28" y="98"/>
                  </a:lnTo>
                  <a:lnTo>
                    <a:pt x="12" y="98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0" y="92"/>
                  </a:lnTo>
                  <a:lnTo>
                    <a:pt x="2" y="86"/>
                  </a:lnTo>
                  <a:lnTo>
                    <a:pt x="4" y="77"/>
                  </a:lnTo>
                  <a:lnTo>
                    <a:pt x="16" y="80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8" y="80"/>
                  </a:lnTo>
                  <a:lnTo>
                    <a:pt x="43" y="77"/>
                  </a:lnTo>
                  <a:lnTo>
                    <a:pt x="45" y="75"/>
                  </a:lnTo>
                  <a:lnTo>
                    <a:pt x="45" y="72"/>
                  </a:lnTo>
                  <a:lnTo>
                    <a:pt x="45" y="68"/>
                  </a:lnTo>
                  <a:lnTo>
                    <a:pt x="43" y="65"/>
                  </a:lnTo>
                  <a:lnTo>
                    <a:pt x="38" y="62"/>
                  </a:lnTo>
                  <a:lnTo>
                    <a:pt x="23" y="56"/>
                  </a:lnTo>
                  <a:lnTo>
                    <a:pt x="16" y="53"/>
                  </a:lnTo>
                  <a:lnTo>
                    <a:pt x="7" y="48"/>
                  </a:lnTo>
                  <a:lnTo>
                    <a:pt x="6" y="44"/>
                  </a:lnTo>
                  <a:lnTo>
                    <a:pt x="2" y="39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4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062" name="Freeform 11"/>
            <p:cNvSpPr>
              <a:spLocks/>
            </p:cNvSpPr>
            <p:nvPr userDrawn="1"/>
          </p:nvSpPr>
          <p:spPr bwMode="auto">
            <a:xfrm>
              <a:off x="8609013" y="463551"/>
              <a:ext cx="133350" cy="150812"/>
            </a:xfrm>
            <a:custGeom>
              <a:avLst/>
              <a:gdLst>
                <a:gd name="T0" fmla="*/ 24 w 84"/>
                <a:gd name="T1" fmla="*/ 0 h 95"/>
                <a:gd name="T2" fmla="*/ 24 w 84"/>
                <a:gd name="T3" fmla="*/ 40 h 95"/>
                <a:gd name="T4" fmla="*/ 55 w 84"/>
                <a:gd name="T5" fmla="*/ 0 h 95"/>
                <a:gd name="T6" fmla="*/ 82 w 84"/>
                <a:gd name="T7" fmla="*/ 0 h 95"/>
                <a:gd name="T8" fmla="*/ 48 w 84"/>
                <a:gd name="T9" fmla="*/ 45 h 95"/>
                <a:gd name="T10" fmla="*/ 84 w 84"/>
                <a:gd name="T11" fmla="*/ 93 h 95"/>
                <a:gd name="T12" fmla="*/ 84 w 84"/>
                <a:gd name="T13" fmla="*/ 93 h 95"/>
                <a:gd name="T14" fmla="*/ 77 w 84"/>
                <a:gd name="T15" fmla="*/ 95 h 95"/>
                <a:gd name="T16" fmla="*/ 68 w 84"/>
                <a:gd name="T17" fmla="*/ 95 h 95"/>
                <a:gd name="T18" fmla="*/ 68 w 84"/>
                <a:gd name="T19" fmla="*/ 95 h 95"/>
                <a:gd name="T20" fmla="*/ 62 w 84"/>
                <a:gd name="T21" fmla="*/ 95 h 95"/>
                <a:gd name="T22" fmla="*/ 55 w 84"/>
                <a:gd name="T23" fmla="*/ 93 h 95"/>
                <a:gd name="T24" fmla="*/ 55 w 84"/>
                <a:gd name="T25" fmla="*/ 93 h 95"/>
                <a:gd name="T26" fmla="*/ 41 w 84"/>
                <a:gd name="T27" fmla="*/ 74 h 95"/>
                <a:gd name="T28" fmla="*/ 26 w 84"/>
                <a:gd name="T29" fmla="*/ 52 h 95"/>
                <a:gd name="T30" fmla="*/ 26 w 84"/>
                <a:gd name="T31" fmla="*/ 52 h 95"/>
                <a:gd name="T32" fmla="*/ 24 w 84"/>
                <a:gd name="T33" fmla="*/ 55 h 95"/>
                <a:gd name="T34" fmla="*/ 24 w 84"/>
                <a:gd name="T35" fmla="*/ 60 h 95"/>
                <a:gd name="T36" fmla="*/ 24 w 84"/>
                <a:gd name="T37" fmla="*/ 95 h 95"/>
                <a:gd name="T38" fmla="*/ 0 w 84"/>
                <a:gd name="T39" fmla="*/ 95 h 95"/>
                <a:gd name="T40" fmla="*/ 0 w 84"/>
                <a:gd name="T41" fmla="*/ 0 h 95"/>
                <a:gd name="T42" fmla="*/ 24 w 84"/>
                <a:gd name="T43" fmla="*/ 0 h 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4" h="95">
                  <a:moveTo>
                    <a:pt x="24" y="0"/>
                  </a:moveTo>
                  <a:lnTo>
                    <a:pt x="24" y="40"/>
                  </a:lnTo>
                  <a:lnTo>
                    <a:pt x="55" y="0"/>
                  </a:lnTo>
                  <a:lnTo>
                    <a:pt x="82" y="0"/>
                  </a:lnTo>
                  <a:lnTo>
                    <a:pt x="48" y="45"/>
                  </a:lnTo>
                  <a:lnTo>
                    <a:pt x="84" y="93"/>
                  </a:lnTo>
                  <a:lnTo>
                    <a:pt x="77" y="95"/>
                  </a:lnTo>
                  <a:lnTo>
                    <a:pt x="68" y="95"/>
                  </a:lnTo>
                  <a:lnTo>
                    <a:pt x="62" y="95"/>
                  </a:lnTo>
                  <a:lnTo>
                    <a:pt x="55" y="93"/>
                  </a:lnTo>
                  <a:lnTo>
                    <a:pt x="41" y="74"/>
                  </a:lnTo>
                  <a:lnTo>
                    <a:pt x="26" y="52"/>
                  </a:lnTo>
                  <a:lnTo>
                    <a:pt x="24" y="55"/>
                  </a:lnTo>
                  <a:lnTo>
                    <a:pt x="24" y="60"/>
                  </a:lnTo>
                  <a:lnTo>
                    <a:pt x="24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2063" name="Freeform 12"/>
            <p:cNvSpPr>
              <a:spLocks/>
            </p:cNvSpPr>
            <p:nvPr userDrawn="1"/>
          </p:nvSpPr>
          <p:spPr bwMode="auto">
            <a:xfrm>
              <a:off x="8766175" y="455613"/>
              <a:ext cx="109538" cy="160338"/>
            </a:xfrm>
            <a:custGeom>
              <a:avLst/>
              <a:gdLst>
                <a:gd name="T0" fmla="*/ 67 w 69"/>
                <a:gd name="T1" fmla="*/ 28 h 101"/>
                <a:gd name="T2" fmla="*/ 67 w 69"/>
                <a:gd name="T3" fmla="*/ 28 h 101"/>
                <a:gd name="T4" fmla="*/ 67 w 69"/>
                <a:gd name="T5" fmla="*/ 35 h 101"/>
                <a:gd name="T6" fmla="*/ 64 w 69"/>
                <a:gd name="T7" fmla="*/ 41 h 101"/>
                <a:gd name="T8" fmla="*/ 57 w 69"/>
                <a:gd name="T9" fmla="*/ 55 h 101"/>
                <a:gd name="T10" fmla="*/ 45 w 69"/>
                <a:gd name="T11" fmla="*/ 69 h 101"/>
                <a:gd name="T12" fmla="*/ 33 w 69"/>
                <a:gd name="T13" fmla="*/ 81 h 101"/>
                <a:gd name="T14" fmla="*/ 33 w 69"/>
                <a:gd name="T15" fmla="*/ 81 h 101"/>
                <a:gd name="T16" fmla="*/ 34 w 69"/>
                <a:gd name="T17" fmla="*/ 81 h 101"/>
                <a:gd name="T18" fmla="*/ 40 w 69"/>
                <a:gd name="T19" fmla="*/ 81 h 101"/>
                <a:gd name="T20" fmla="*/ 69 w 69"/>
                <a:gd name="T21" fmla="*/ 81 h 101"/>
                <a:gd name="T22" fmla="*/ 69 w 69"/>
                <a:gd name="T23" fmla="*/ 101 h 101"/>
                <a:gd name="T24" fmla="*/ 0 w 69"/>
                <a:gd name="T25" fmla="*/ 101 h 101"/>
                <a:gd name="T26" fmla="*/ 0 w 69"/>
                <a:gd name="T27" fmla="*/ 81 h 101"/>
                <a:gd name="T28" fmla="*/ 0 w 69"/>
                <a:gd name="T29" fmla="*/ 81 h 101"/>
                <a:gd name="T30" fmla="*/ 24 w 69"/>
                <a:gd name="T31" fmla="*/ 57 h 101"/>
                <a:gd name="T32" fmla="*/ 36 w 69"/>
                <a:gd name="T33" fmla="*/ 43 h 101"/>
                <a:gd name="T34" fmla="*/ 40 w 69"/>
                <a:gd name="T35" fmla="*/ 36 h 101"/>
                <a:gd name="T36" fmla="*/ 41 w 69"/>
                <a:gd name="T37" fmla="*/ 31 h 101"/>
                <a:gd name="T38" fmla="*/ 41 w 69"/>
                <a:gd name="T39" fmla="*/ 31 h 101"/>
                <a:gd name="T40" fmla="*/ 41 w 69"/>
                <a:gd name="T41" fmla="*/ 26 h 101"/>
                <a:gd name="T42" fmla="*/ 40 w 69"/>
                <a:gd name="T43" fmla="*/ 24 h 101"/>
                <a:gd name="T44" fmla="*/ 34 w 69"/>
                <a:gd name="T45" fmla="*/ 21 h 101"/>
                <a:gd name="T46" fmla="*/ 29 w 69"/>
                <a:gd name="T47" fmla="*/ 19 h 101"/>
                <a:gd name="T48" fmla="*/ 24 w 69"/>
                <a:gd name="T49" fmla="*/ 19 h 101"/>
                <a:gd name="T50" fmla="*/ 24 w 69"/>
                <a:gd name="T51" fmla="*/ 19 h 101"/>
                <a:gd name="T52" fmla="*/ 14 w 69"/>
                <a:gd name="T53" fmla="*/ 21 h 101"/>
                <a:gd name="T54" fmla="*/ 2 w 69"/>
                <a:gd name="T55" fmla="*/ 24 h 101"/>
                <a:gd name="T56" fmla="*/ 2 w 69"/>
                <a:gd name="T57" fmla="*/ 24 h 101"/>
                <a:gd name="T58" fmla="*/ 0 w 69"/>
                <a:gd name="T59" fmla="*/ 19 h 101"/>
                <a:gd name="T60" fmla="*/ 0 w 69"/>
                <a:gd name="T61" fmla="*/ 12 h 101"/>
                <a:gd name="T62" fmla="*/ 0 w 69"/>
                <a:gd name="T63" fmla="*/ 7 h 101"/>
                <a:gd name="T64" fmla="*/ 0 w 69"/>
                <a:gd name="T65" fmla="*/ 7 h 101"/>
                <a:gd name="T66" fmla="*/ 2 w 69"/>
                <a:gd name="T67" fmla="*/ 4 h 101"/>
                <a:gd name="T68" fmla="*/ 5 w 69"/>
                <a:gd name="T69" fmla="*/ 2 h 101"/>
                <a:gd name="T70" fmla="*/ 14 w 69"/>
                <a:gd name="T71" fmla="*/ 0 h 101"/>
                <a:gd name="T72" fmla="*/ 29 w 69"/>
                <a:gd name="T73" fmla="*/ 0 h 101"/>
                <a:gd name="T74" fmla="*/ 29 w 69"/>
                <a:gd name="T75" fmla="*/ 0 h 101"/>
                <a:gd name="T76" fmla="*/ 45 w 69"/>
                <a:gd name="T77" fmla="*/ 0 h 101"/>
                <a:gd name="T78" fmla="*/ 50 w 69"/>
                <a:gd name="T79" fmla="*/ 2 h 101"/>
                <a:gd name="T80" fmla="*/ 57 w 69"/>
                <a:gd name="T81" fmla="*/ 4 h 101"/>
                <a:gd name="T82" fmla="*/ 60 w 69"/>
                <a:gd name="T83" fmla="*/ 9 h 101"/>
                <a:gd name="T84" fmla="*/ 65 w 69"/>
                <a:gd name="T85" fmla="*/ 12 h 101"/>
                <a:gd name="T86" fmla="*/ 67 w 69"/>
                <a:gd name="T87" fmla="*/ 19 h 101"/>
                <a:gd name="T88" fmla="*/ 67 w 69"/>
                <a:gd name="T89" fmla="*/ 28 h 101"/>
                <a:gd name="T90" fmla="*/ 67 w 69"/>
                <a:gd name="T91" fmla="*/ 28 h 1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9" h="101">
                  <a:moveTo>
                    <a:pt x="67" y="28"/>
                  </a:moveTo>
                  <a:lnTo>
                    <a:pt x="67" y="28"/>
                  </a:lnTo>
                  <a:lnTo>
                    <a:pt x="67" y="35"/>
                  </a:lnTo>
                  <a:lnTo>
                    <a:pt x="64" y="41"/>
                  </a:lnTo>
                  <a:lnTo>
                    <a:pt x="57" y="55"/>
                  </a:lnTo>
                  <a:lnTo>
                    <a:pt x="45" y="69"/>
                  </a:lnTo>
                  <a:lnTo>
                    <a:pt x="33" y="81"/>
                  </a:lnTo>
                  <a:lnTo>
                    <a:pt x="34" y="81"/>
                  </a:lnTo>
                  <a:lnTo>
                    <a:pt x="40" y="81"/>
                  </a:lnTo>
                  <a:lnTo>
                    <a:pt x="69" y="81"/>
                  </a:lnTo>
                  <a:lnTo>
                    <a:pt x="69" y="101"/>
                  </a:lnTo>
                  <a:lnTo>
                    <a:pt x="0" y="101"/>
                  </a:lnTo>
                  <a:lnTo>
                    <a:pt x="0" y="81"/>
                  </a:lnTo>
                  <a:lnTo>
                    <a:pt x="24" y="57"/>
                  </a:lnTo>
                  <a:lnTo>
                    <a:pt x="36" y="43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1" y="26"/>
                  </a:lnTo>
                  <a:lnTo>
                    <a:pt x="40" y="24"/>
                  </a:lnTo>
                  <a:lnTo>
                    <a:pt x="34" y="21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14" y="21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7" y="4"/>
                  </a:lnTo>
                  <a:lnTo>
                    <a:pt x="60" y="9"/>
                  </a:lnTo>
                  <a:lnTo>
                    <a:pt x="65" y="12"/>
                  </a:lnTo>
                  <a:lnTo>
                    <a:pt x="67" y="19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50A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prstClr val="black"/>
                </a:solidFill>
              </a:endParaRPr>
            </a:p>
          </p:txBody>
        </p:sp>
      </p:grpSp>
      <p:pic>
        <p:nvPicPr>
          <p:cNvPr id="2056" name="Obrázek 2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8919" y="6188075"/>
            <a:ext cx="25923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Obrázek 16" descr="prazdny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876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ransition>
    <p:wipe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7" y="6564308"/>
            <a:ext cx="2133962" cy="15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6" rIns="91386" bIns="45696" numCol="1" anchor="t" anchorCtr="0" compatLnSpc="1">
            <a:prstTxWarp prst="textNoShape">
              <a:avLst/>
            </a:prstTxWarp>
          </a:bodyPr>
          <a:lstStyle>
            <a:lvl1pPr>
              <a:defRPr sz="700" b="0">
                <a:solidFill>
                  <a:schemeClr val="tx1"/>
                </a:solidFill>
              </a:defRPr>
            </a:lvl1pPr>
          </a:lstStyle>
          <a:p>
            <a:pPr algn="r"/>
            <a:fld id="{C92F3E14-6320-4963-A862-49057603888E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6445" y="881188"/>
            <a:ext cx="7695567" cy="524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25" tIns="41963" rIns="83925" bIns="41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48016" y="228963"/>
            <a:ext cx="6034009" cy="39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69" tIns="41985" rIns="83969" bIns="419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2pPr>
      <a:lvl3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3pPr>
      <a:lvl4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4pPr>
      <a:lvl5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5pPr>
      <a:lvl6pPr marL="41984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6pPr>
      <a:lvl7pPr marL="839694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7pPr>
      <a:lvl8pPr marL="1259540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8pPr>
      <a:lvl9pPr marL="167938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9pPr>
    </p:titleStyle>
    <p:bodyStyle>
      <a:lvl1pPr marL="418389" indent="-418389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77596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333889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791638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247930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67776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087623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07470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927317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4F7660-AC79-4C8D-B7B4-9884694B579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8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zdelavaniaprace.cz/" TargetMode="External"/><Relationship Id="rId2" Type="http://schemas.openxmlformats.org/officeDocument/2006/relationships/hyperlink" Target="http://www.narodni-kvalifikace.cz/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nuv.cz/nsk2" TargetMode="External"/><Relationship Id="rId5" Type="http://schemas.openxmlformats.org/officeDocument/2006/relationships/hyperlink" Target="http://www.nuv.cz/" TargetMode="External"/><Relationship Id="rId4" Type="http://schemas.openxmlformats.org/officeDocument/2006/relationships/hyperlink" Target="http://www.msmt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896" y="2060849"/>
            <a:ext cx="7911259" cy="4478174"/>
          </a:xfrm>
        </p:spPr>
        <p:txBody>
          <a:bodyPr/>
          <a:lstStyle/>
          <a:p>
            <a:pPr algn="ctr"/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>
                <a:solidFill>
                  <a:srgbClr val="C00000"/>
                </a:solidFill>
              </a:rPr>
              <a:t>Národní soustava kvalifikací</a:t>
            </a:r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 vývoje a vybrané souvislosti</a:t>
            </a: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/>
            </a:r>
            <a:br>
              <a:rPr lang="cs-CZ" sz="4400" dirty="0" smtClean="0"/>
            </a:br>
            <a:endParaRPr lang="cs-CZ" sz="4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8370" y="2094984"/>
            <a:ext cx="7410871" cy="3990506"/>
          </a:xfrm>
        </p:spPr>
        <p:txBody>
          <a:bodyPr/>
          <a:lstStyle/>
          <a:p>
            <a:pPr algn="r"/>
            <a:endParaRPr lang="cs-CZ" dirty="0" smtClean="0">
              <a:solidFill>
                <a:schemeClr val="bg1"/>
              </a:solidFill>
            </a:endParaRPr>
          </a:p>
          <a:p>
            <a:pPr algn="r"/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-73025" y="152400"/>
            <a:ext cx="5451475" cy="1016000"/>
          </a:xfrm>
        </p:spPr>
        <p:txBody>
          <a:bodyPr anchor="t"/>
          <a:lstStyle/>
          <a:p>
            <a:pPr algn="l">
              <a:defRPr/>
            </a:pP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www.</a:t>
            </a:r>
            <a:r>
              <a:rPr lang="cs-CZ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vzdelavaniaprace.cz</a:t>
            </a:r>
            <a:endParaRPr lang="cs-CZ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638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520825"/>
            <a:ext cx="7526337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825" y="4684713"/>
            <a:ext cx="3440113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4024313"/>
            <a:ext cx="13811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Karel.weinzettl\Desktop\OPVK_hor_zakladni_logolink_RGB_c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475" y="170108"/>
            <a:ext cx="3244156" cy="70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sz="2800" b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573619" y="6237351"/>
            <a:ext cx="7308407" cy="463647"/>
          </a:xfrm>
        </p:spPr>
        <p:txBody>
          <a:bodyPr/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Systémová podpora procesů</a:t>
            </a:r>
          </a:p>
        </p:txBody>
      </p:sp>
      <p:sp>
        <p:nvSpPr>
          <p:cNvPr id="6" name="Obdélník 5"/>
          <p:cNvSpPr/>
          <p:nvPr/>
        </p:nvSpPr>
        <p:spPr>
          <a:xfrm>
            <a:off x="716806" y="476678"/>
            <a:ext cx="810920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defTabSz="762000">
              <a:defRPr/>
            </a:pPr>
            <a:endParaRPr lang="cs-CZ" sz="900" b="1" dirty="0" smtClean="0">
              <a:solidFill>
                <a:srgbClr val="1476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+mn-cs"/>
            </a:endParaRPr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r>
              <a:rPr lang="pt-BR" sz="28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Systém evidence a podpory autorizace a zkoušení (ISKA)</a:t>
            </a:r>
            <a:r>
              <a:rPr lang="cs-CZ" sz="28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914400" lvl="1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proběhl pilotní provoz   </a:t>
            </a:r>
          </a:p>
          <a:p>
            <a:pPr marL="914400" lvl="1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 1.1.systém je plně funkční pro autorizující orgány</a:t>
            </a:r>
          </a:p>
          <a:p>
            <a:pPr marL="514350" lvl="0" indent="-514350">
              <a:spcBef>
                <a:spcPts val="1800"/>
              </a:spcBef>
            </a:pPr>
            <a:endParaRPr lang="cs-CZ" sz="2800" b="1" kern="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514350" lvl="0" indent="-514350">
              <a:spcBef>
                <a:spcPts val="1800"/>
              </a:spcBef>
              <a:buFont typeface="Arial" pitchFamily="34" charset="0"/>
              <a:buChar char="•"/>
            </a:pPr>
            <a:r>
              <a:rPr lang="cs-CZ" sz="28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Informační systém NSK</a:t>
            </a:r>
          </a:p>
          <a:p>
            <a:pPr marL="914400" lvl="1" indent="-457200">
              <a:spcBef>
                <a:spcPts val="900"/>
              </a:spcBef>
              <a:buFont typeface="Arial" pitchFamily="34" charset="0"/>
              <a:buChar char="•"/>
            </a:pPr>
            <a:r>
              <a:rPr lang="cs-CZ" sz="2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připraven nový </a:t>
            </a:r>
            <a:r>
              <a:rPr lang="cs-CZ" sz="2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portál</a:t>
            </a:r>
          </a:p>
          <a:p>
            <a:pPr marL="914400" lvl="1" indent="-457200">
              <a:spcBef>
                <a:spcPts val="900"/>
              </a:spcBef>
            </a:pPr>
            <a:endParaRPr lang="cs-CZ" sz="2200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8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Vzdělávání </a:t>
            </a:r>
            <a:r>
              <a:rPr lang="cs-CZ" sz="28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 práce</a:t>
            </a:r>
          </a:p>
          <a:p>
            <a:pPr marL="720000" lvl="2" indent="-228600"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0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Příprava přenosu informací z ISKA pro absolventy zkoušek</a:t>
            </a:r>
            <a:r>
              <a:rPr lang="cs-CZ" sz="2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06959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48017" y="6237351"/>
            <a:ext cx="6034009" cy="463647"/>
          </a:xfrm>
        </p:spPr>
        <p:txBody>
          <a:bodyPr/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Provázanost NSK s rekvalifikacemi</a:t>
            </a:r>
          </a:p>
        </p:txBody>
      </p:sp>
      <p:sp>
        <p:nvSpPr>
          <p:cNvPr id="6" name="Obdélník 5"/>
          <p:cNvSpPr/>
          <p:nvPr/>
        </p:nvSpPr>
        <p:spPr>
          <a:xfrm>
            <a:off x="716806" y="476678"/>
            <a:ext cx="810920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defTabSz="762000">
              <a:defRPr/>
            </a:pPr>
            <a:endParaRPr lang="cs-CZ" sz="900" b="1" dirty="0" smtClean="0">
              <a:solidFill>
                <a:srgbClr val="1476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+mn-cs"/>
            </a:endParaRPr>
          </a:p>
          <a:p>
            <a:pPr marL="284400" lvl="1" indent="-285750" eaLnBrk="0" hangingPunct="0">
              <a:spcBef>
                <a:spcPts val="3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cs-CZ" sz="28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Provázanost NSK s rekvalifikacemi řeší vyhláška MŠMT č. 176/2009 Sb.</a:t>
            </a:r>
            <a:endParaRPr lang="cs-CZ" sz="2800" kern="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284400" lvl="1" indent="-285750" eaLnBrk="0" hangingPunct="0">
              <a:spcBef>
                <a:spcPts val="300"/>
              </a:spcBef>
              <a:buClr>
                <a:srgbClr val="FF9900"/>
              </a:buClr>
            </a:pPr>
            <a:endParaRPr lang="cs-CZ" sz="2800" kern="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284400" lvl="1" indent="-285750" eaLnBrk="0" hangingPunct="0">
              <a:spcBef>
                <a:spcPts val="300"/>
              </a:spcBef>
              <a:buClr>
                <a:srgbClr val="FF9900"/>
              </a:buClr>
            </a:pPr>
            <a:endParaRPr lang="cs-CZ" sz="2800" kern="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284400" lvl="1" indent="-285750" eaLnBrk="0" hangingPunct="0">
              <a:spcBef>
                <a:spcPts val="300"/>
              </a:spcBef>
              <a:buClr>
                <a:srgbClr val="FF9900"/>
              </a:buClr>
            </a:pPr>
            <a:r>
              <a:rPr lang="cs-CZ" sz="2400" b="1" kern="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Doporučení pro tvůrce standardů v NSK:</a:t>
            </a:r>
          </a:p>
          <a:p>
            <a:pPr marL="284400" lvl="1" indent="-285750" eaLnBrk="0" hangingPunct="0">
              <a:spcBef>
                <a:spcPts val="300"/>
              </a:spcBef>
              <a:buClr>
                <a:srgbClr val="FF9900"/>
              </a:buClr>
            </a:pPr>
            <a:endParaRPr lang="cs-CZ" sz="2800" kern="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284400" lvl="1" indent="-285750" eaLnBrk="0" hangingPunct="0">
              <a:spcBef>
                <a:spcPts val="3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cs-CZ" sz="2400" b="1" dirty="0" smtClean="0"/>
              <a:t>Vymezování profesních kvalifikací  s ohledem na možnosti kurzů – </a:t>
            </a:r>
            <a:r>
              <a:rPr lang="cs-CZ" sz="2000" b="1" dirty="0" smtClean="0"/>
              <a:t>běžně asi do 250 hodin. Delší kursy jsou  neúnosné z hlediska Úřadu práce i klienta.</a:t>
            </a:r>
          </a:p>
          <a:p>
            <a:pPr marL="284400" lvl="1" indent="-285750" eaLnBrk="0" hangingPunct="0">
              <a:spcBef>
                <a:spcPts val="300"/>
              </a:spcBef>
              <a:buClr>
                <a:srgbClr val="FF9900"/>
              </a:buClr>
              <a:buFont typeface="Wingdings" pitchFamily="2" charset="2"/>
              <a:buChar char="§"/>
            </a:pPr>
            <a:endParaRPr lang="cs-CZ" sz="1200" b="1" dirty="0" smtClean="0"/>
          </a:p>
          <a:p>
            <a:pPr marL="284400" lvl="1" indent="-285750" eaLnBrk="0" hangingPunct="0">
              <a:spcBef>
                <a:spcPts val="3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cs-CZ" sz="2400" b="1" dirty="0" smtClean="0"/>
              <a:t>Vymezování profesních kvalifikací pro nižší úrovně kvalifikací  </a:t>
            </a:r>
          </a:p>
          <a:p>
            <a:pPr marL="741600" lvl="2" indent="-285750" eaLnBrk="0" hangingPunct="0">
              <a:spcBef>
                <a:spcPts val="300"/>
              </a:spcBef>
              <a:buClr>
                <a:srgbClr val="FF9900"/>
              </a:buClr>
            </a:pPr>
            <a:r>
              <a:rPr lang="cs-CZ" sz="28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741600" lvl="2" indent="-285750" eaLnBrk="0" hangingPunct="0">
              <a:spcBef>
                <a:spcPts val="300"/>
              </a:spcBef>
              <a:buClr>
                <a:srgbClr val="FF9900"/>
              </a:buClr>
              <a:buFont typeface="Wingdings" pitchFamily="2" charset="2"/>
              <a:buChar char="§"/>
            </a:pPr>
            <a:endParaRPr lang="cs-CZ" sz="2000" b="1" kern="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959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48017" y="6237351"/>
            <a:ext cx="6034009" cy="463647"/>
          </a:xfrm>
        </p:spPr>
        <p:txBody>
          <a:bodyPr/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Evropské souvislosti NSK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16806" y="476678"/>
            <a:ext cx="810920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defTabSz="762000">
              <a:defRPr/>
            </a:pPr>
            <a:endParaRPr lang="cs-CZ" sz="900" b="1" dirty="0" smtClean="0">
              <a:solidFill>
                <a:srgbClr val="1476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+mn-cs"/>
            </a:endParaRPr>
          </a:p>
          <a:p>
            <a:pPr marL="419847" lvl="1">
              <a:spcBef>
                <a:spcPts val="600"/>
              </a:spcBef>
              <a:spcAft>
                <a:spcPts val="600"/>
              </a:spcAft>
            </a:pPr>
            <a:endParaRPr lang="cs-CZ" sz="2800" b="1" kern="0" dirty="0" smtClean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  <a:p>
            <a:pPr marL="419847" lvl="1">
              <a:spcBef>
                <a:spcPts val="600"/>
              </a:spcBef>
              <a:spcAft>
                <a:spcPts val="600"/>
              </a:spcAft>
            </a:pPr>
            <a:r>
              <a:rPr lang="cs-CZ" sz="2800" b="1" kern="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Evropský rámec kvalifikací </a:t>
            </a:r>
            <a:r>
              <a:rPr lang="cs-CZ" sz="2800" b="1" kern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(EQF)</a:t>
            </a:r>
            <a:r>
              <a:rPr lang="cs-CZ" sz="2800" b="1" kern="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741600" lvl="2" indent="-285750" eaLnBrk="0" hangingPunct="0">
              <a:spcBef>
                <a:spcPts val="3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cs-CZ" sz="24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Stav implementace EQF v ČR</a:t>
            </a:r>
          </a:p>
          <a:p>
            <a:pPr marL="741600" lvl="2" indent="-285750" eaLnBrk="0" hangingPunct="0">
              <a:spcBef>
                <a:spcPts val="3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cs-CZ" sz="24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Soustavně podporovaná vazba NSK</a:t>
            </a:r>
          </a:p>
          <a:p>
            <a:pPr marL="877047"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cs-CZ" sz="2400" b="1" dirty="0" smtClean="0">
              <a:solidFill>
                <a:srgbClr val="000000"/>
              </a:solidFill>
              <a:cs typeface="+mn-cs"/>
            </a:endParaRPr>
          </a:p>
          <a:p>
            <a:pPr marL="419847" lvl="1">
              <a:spcBef>
                <a:spcPts val="600"/>
              </a:spcBef>
              <a:spcAft>
                <a:spcPts val="600"/>
              </a:spcAft>
            </a:pPr>
            <a:r>
              <a:rPr lang="cs-CZ" sz="2800" b="1" kern="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Evropský systém kreditů pro odborné vzdělávání </a:t>
            </a:r>
            <a:r>
              <a:rPr lang="cs-CZ" sz="2800" b="1" kern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(ECVET)</a:t>
            </a:r>
          </a:p>
          <a:p>
            <a:pPr marL="741600" lvl="2" indent="-285750" eaLnBrk="0" hangingPunct="0">
              <a:spcBef>
                <a:spcPts val="3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cs-CZ" sz="24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Návrh způsobu implementace ECVET v ČR</a:t>
            </a:r>
          </a:p>
          <a:p>
            <a:pPr marL="741600" lvl="2" indent="-285750" eaLnBrk="0" hangingPunct="0">
              <a:spcBef>
                <a:spcPts val="3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cs-CZ" sz="24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Diskuse o možnosti propojení NSK a ECVET</a:t>
            </a:r>
          </a:p>
          <a:p>
            <a:pPr marL="419847" lvl="1">
              <a:spcBef>
                <a:spcPts val="600"/>
              </a:spcBef>
              <a:spcAft>
                <a:spcPts val="600"/>
              </a:spcAft>
            </a:pPr>
            <a:endParaRPr lang="cs-CZ" sz="2000" b="1" kern="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959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48017" y="6237351"/>
            <a:ext cx="6034009" cy="463647"/>
          </a:xfrm>
        </p:spPr>
        <p:txBody>
          <a:bodyPr/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Pro více informací o NSK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3405" y="489098"/>
            <a:ext cx="8432609" cy="5327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defTabSz="762000">
              <a:defRPr/>
            </a:pPr>
            <a:endParaRPr lang="cs-CZ" sz="900" b="1" dirty="0" smtClean="0">
              <a:solidFill>
                <a:srgbClr val="1476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+mn-cs"/>
            </a:endParaRPr>
          </a:p>
          <a:p>
            <a:pPr marL="419847" lvl="1">
              <a:spcBef>
                <a:spcPts val="600"/>
              </a:spcBef>
              <a:spcAft>
                <a:spcPts val="600"/>
              </a:spcAft>
            </a:pPr>
            <a:r>
              <a:rPr lang="cs-CZ" sz="2800" b="1" kern="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  <a:hlinkClick r:id="rId2"/>
              </a:rPr>
              <a:t>www.</a:t>
            </a:r>
            <a:r>
              <a:rPr lang="cs-CZ" sz="2800" b="1" kern="0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  <a:hlinkClick r:id="rId2"/>
              </a:rPr>
              <a:t>narodni</a:t>
            </a:r>
            <a:r>
              <a:rPr lang="cs-CZ" sz="2800" b="1" kern="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  <a:hlinkClick r:id="rId2"/>
              </a:rPr>
              <a:t>-kvalifikace.cz</a:t>
            </a:r>
            <a:r>
              <a:rPr lang="cs-CZ" sz="2800" b="1" kern="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 </a:t>
            </a:r>
          </a:p>
          <a:p>
            <a:pPr marL="419847" lvl="1">
              <a:spcBef>
                <a:spcPts val="600"/>
              </a:spcBef>
              <a:spcAft>
                <a:spcPts val="600"/>
              </a:spcAft>
            </a:pPr>
            <a:r>
              <a:rPr lang="cs-CZ" sz="2800" b="1" kern="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  <a:hlinkClick r:id="rId3"/>
              </a:rPr>
              <a:t>www.</a:t>
            </a:r>
            <a:r>
              <a:rPr lang="cs-CZ" sz="2800" b="1" kern="0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  <a:hlinkClick r:id="rId3"/>
              </a:rPr>
              <a:t>vzdelavaniaprace.cz</a:t>
            </a:r>
            <a:r>
              <a:rPr lang="cs-CZ" sz="2800" b="1" kern="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419847" lvl="1">
              <a:spcBef>
                <a:spcPts val="600"/>
              </a:spcBef>
              <a:spcAft>
                <a:spcPts val="600"/>
              </a:spcAft>
            </a:pPr>
            <a:r>
              <a:rPr lang="cs-CZ" sz="2800" b="1" kern="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  <a:hlinkClick r:id="rId4"/>
              </a:rPr>
              <a:t>www.</a:t>
            </a:r>
            <a:r>
              <a:rPr lang="cs-CZ" sz="2800" b="1" kern="0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  <a:hlinkClick r:id="rId4"/>
              </a:rPr>
              <a:t>msmt.cz</a:t>
            </a:r>
            <a:r>
              <a:rPr lang="cs-CZ" sz="2800" b="1" kern="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419847" lvl="1">
              <a:spcBef>
                <a:spcPts val="600"/>
              </a:spcBef>
              <a:spcAft>
                <a:spcPts val="600"/>
              </a:spcAft>
            </a:pPr>
            <a:r>
              <a:rPr lang="cs-CZ" sz="2800" b="1" kern="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  <a:hlinkClick r:id="rId5"/>
              </a:rPr>
              <a:t>www.</a:t>
            </a:r>
            <a:r>
              <a:rPr lang="cs-CZ" sz="2800" b="1" kern="0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  <a:hlinkClick r:id="rId5"/>
              </a:rPr>
              <a:t>nuv.cz</a:t>
            </a:r>
            <a:r>
              <a:rPr lang="cs-CZ" sz="2800" b="1" kern="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419847" lvl="1">
              <a:spcBef>
                <a:spcPts val="600"/>
              </a:spcBef>
              <a:spcAft>
                <a:spcPts val="600"/>
              </a:spcAft>
            </a:pPr>
            <a:r>
              <a:rPr lang="cs-CZ" sz="2800" b="1" kern="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  <a:hlinkClick r:id="rId6"/>
              </a:rPr>
              <a:t>www.</a:t>
            </a:r>
            <a:r>
              <a:rPr lang="cs-CZ" sz="2800" b="1" kern="0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  <a:hlinkClick r:id="rId6"/>
              </a:rPr>
              <a:t>nuv.cz</a:t>
            </a:r>
            <a:r>
              <a:rPr lang="cs-CZ" sz="2800" b="1" kern="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  <a:hlinkClick r:id="rId6"/>
              </a:rPr>
              <a:t>/nsk2</a:t>
            </a:r>
            <a:r>
              <a:rPr lang="cs-CZ" sz="2800" b="1" kern="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spcBef>
                <a:spcPts val="1800"/>
              </a:spcBef>
            </a:pPr>
            <a:endParaRPr lang="cs-CZ" sz="3400" b="1" dirty="0" smtClean="0">
              <a:latin typeface="Verdana" pitchFamily="34" charset="0"/>
            </a:endParaRPr>
          </a:p>
          <a:p>
            <a:pPr algn="ctr">
              <a:spcBef>
                <a:spcPts val="1800"/>
              </a:spcBef>
            </a:pPr>
            <a:r>
              <a:rPr lang="cs-CZ" sz="3400" b="1" dirty="0" smtClean="0">
                <a:latin typeface="Verdana" pitchFamily="34" charset="0"/>
              </a:rPr>
              <a:t>Děkuji Vám za pozornost!</a:t>
            </a:r>
          </a:p>
          <a:p>
            <a:pPr algn="ctr">
              <a:spcBef>
                <a:spcPts val="0"/>
              </a:spcBef>
            </a:pPr>
            <a:endParaRPr lang="cs-CZ" dirty="0" smtClean="0">
              <a:latin typeface="Verdana" pitchFamily="34" charset="0"/>
            </a:endParaRPr>
          </a:p>
          <a:p>
            <a:pPr algn="r">
              <a:spcBef>
                <a:spcPts val="0"/>
              </a:spcBef>
            </a:pPr>
            <a:r>
              <a:rPr lang="cs-CZ" sz="2600" dirty="0" err="1" smtClean="0">
                <a:latin typeface="Verdana" pitchFamily="34" charset="0"/>
              </a:rPr>
              <a:t>miroslav.kadlec</a:t>
            </a:r>
            <a:r>
              <a:rPr lang="cs-CZ" sz="2600" dirty="0" smtClean="0">
                <a:latin typeface="Verdana" pitchFamily="34" charset="0"/>
              </a:rPr>
              <a:t>@</a:t>
            </a:r>
            <a:r>
              <a:rPr lang="cs-CZ" sz="2600" dirty="0" err="1" smtClean="0">
                <a:latin typeface="Verdana" pitchFamily="34" charset="0"/>
              </a:rPr>
              <a:t>nuv.cz</a:t>
            </a:r>
            <a:endParaRPr lang="cs-CZ" sz="2800" b="1" kern="0" dirty="0" smtClean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959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48017" y="6237351"/>
            <a:ext cx="6034009" cy="463647"/>
          </a:xfrm>
        </p:spPr>
        <p:txBody>
          <a:bodyPr/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Charakteristika NSK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82772" y="476676"/>
            <a:ext cx="8601740" cy="5752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defTabSz="762000">
              <a:defRPr/>
            </a:pPr>
            <a:endParaRPr lang="cs-CZ" sz="900" b="1" dirty="0" smtClean="0">
              <a:solidFill>
                <a:srgbClr val="1476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+mn-cs"/>
            </a:endParaRPr>
          </a:p>
          <a:p>
            <a:pPr marL="400050" indent="-457200" defTabSz="762000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cs-CZ" sz="24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Ze zákona je registrem odborných kvalifikací</a:t>
            </a:r>
          </a:p>
          <a:p>
            <a:pPr marL="400050" indent="-457200" defTabSz="762000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cs-CZ" sz="24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Je koncipována jako rámec odborných kvalifikací</a:t>
            </a:r>
          </a:p>
          <a:p>
            <a:pPr marL="400050" indent="-457200" defTabSz="762000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cs-CZ" sz="24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Rozlišuje osm úrovní kvalifikací</a:t>
            </a:r>
          </a:p>
          <a:p>
            <a:pPr marL="400050" indent="-457200" defTabSz="762000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cs-CZ" sz="24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Významně podporuje celoživotní učení v ČR</a:t>
            </a:r>
          </a:p>
          <a:p>
            <a:pPr marL="400050" indent="-457200" defTabSz="762000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cs-CZ" sz="24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Podporuje spolupráci </a:t>
            </a:r>
            <a:r>
              <a:rPr lang="cs-CZ" sz="20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zaměstnavatelů a vzdělavatelů</a:t>
            </a:r>
          </a:p>
          <a:p>
            <a:pPr marL="400050" indent="-457200" defTabSz="762000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defRPr/>
            </a:pPr>
            <a:endParaRPr lang="cs-CZ" sz="2400" b="1" kern="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400050" indent="-457200" defTabSz="762000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cs-CZ" sz="24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Naplňuje evropské akcenty:</a:t>
            </a:r>
          </a:p>
          <a:p>
            <a:pPr marL="857250" lvl="1" indent="-457200" defTabSz="762000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cs-CZ" sz="20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transparentnost, </a:t>
            </a:r>
          </a:p>
          <a:p>
            <a:pPr marL="857250" lvl="1" indent="-457200" defTabSz="762000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cs-CZ" sz="20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zajištění kvality, </a:t>
            </a:r>
          </a:p>
          <a:p>
            <a:pPr marL="857250" lvl="1" indent="-457200" defTabSz="762000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cs-CZ" sz="20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zapojení relevantních partnerů.</a:t>
            </a:r>
          </a:p>
          <a:p>
            <a:pPr marL="400050" indent="-457200" defTabSz="762000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cs-CZ" sz="24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Má vztah k Evropskému rámci kvalifikací</a:t>
            </a:r>
          </a:p>
          <a:p>
            <a:pPr marL="400050" indent="-457200" defTabSz="762000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cs-CZ" sz="2400" b="1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Tvorba je příležitostí k využití prostředků  z ESF</a:t>
            </a:r>
          </a:p>
        </p:txBody>
      </p:sp>
    </p:spTree>
    <p:extLst>
      <p:ext uri="{BB962C8B-B14F-4D97-AF65-F5344CB8AC3E}">
        <p14:creationId xmlns:p14="http://schemas.microsoft.com/office/powerpoint/2010/main" xmlns="" val="3406959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4" y="1520825"/>
            <a:ext cx="8605651" cy="49609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1900" dirty="0" smtClean="0">
              <a:solidFill>
                <a:srgbClr val="000066"/>
              </a:solidFill>
            </a:endParaRPr>
          </a:p>
          <a:p>
            <a:pPr lvl="1"/>
            <a:r>
              <a:rPr lang="cs-CZ" sz="1800" dirty="0" smtClean="0">
                <a:solidFill>
                  <a:srgbClr val="000066"/>
                </a:solidFill>
              </a:rPr>
              <a:t>řeší </a:t>
            </a:r>
            <a:r>
              <a:rPr lang="cs-CZ" sz="2000" b="1" dirty="0" smtClean="0"/>
              <a:t>Národní ústav pro vzdělávání, partner MŠMT</a:t>
            </a:r>
          </a:p>
          <a:p>
            <a:pPr lvl="1"/>
            <a:r>
              <a:rPr lang="cs-CZ" sz="1800" dirty="0" smtClean="0">
                <a:solidFill>
                  <a:srgbClr val="000066"/>
                </a:solidFill>
              </a:rPr>
              <a:t>systém kodifikován zákonem  o uznávání výsledků dalšího vzdělávání</a:t>
            </a:r>
          </a:p>
          <a:p>
            <a:pPr lvl="1"/>
            <a:r>
              <a:rPr lang="cs-CZ" sz="1800" dirty="0" smtClean="0">
                <a:solidFill>
                  <a:srgbClr val="000066"/>
                </a:solidFill>
              </a:rPr>
              <a:t>základní jednotka </a:t>
            </a:r>
            <a:r>
              <a:rPr lang="cs-CZ" sz="2000" dirty="0" smtClean="0"/>
              <a:t>– </a:t>
            </a:r>
            <a:r>
              <a:rPr lang="cs-CZ" sz="2000" b="1" dirty="0" smtClean="0"/>
              <a:t>profesní kvalifikace</a:t>
            </a:r>
            <a:r>
              <a:rPr lang="cs-CZ" sz="2000" dirty="0" smtClean="0"/>
              <a:t>,</a:t>
            </a:r>
            <a:r>
              <a:rPr lang="cs-CZ" sz="1800" dirty="0" smtClean="0">
                <a:solidFill>
                  <a:srgbClr val="000066"/>
                </a:solidFill>
              </a:rPr>
              <a:t> popsána </a:t>
            </a:r>
            <a:r>
              <a:rPr lang="cs-CZ" sz="2000" b="1" dirty="0" smtClean="0"/>
              <a:t>kvalifikačním standardem</a:t>
            </a:r>
            <a:r>
              <a:rPr lang="cs-CZ" sz="2000" dirty="0" smtClean="0"/>
              <a:t> a </a:t>
            </a:r>
            <a:r>
              <a:rPr lang="cs-CZ" sz="2000" b="1" dirty="0" smtClean="0"/>
              <a:t>hodnoticím standardem</a:t>
            </a:r>
          </a:p>
          <a:p>
            <a:pPr lvl="1"/>
            <a:r>
              <a:rPr lang="cs-CZ" sz="1800" dirty="0" smtClean="0">
                <a:solidFill>
                  <a:srgbClr val="000066"/>
                </a:solidFill>
              </a:rPr>
              <a:t>kvalifikace vymezují a standardy vytvářejí reprezentanti zaměstnavatelů v návaznosti na Národní soustavu povolání</a:t>
            </a:r>
          </a:p>
          <a:p>
            <a:pPr lvl="1"/>
            <a:r>
              <a:rPr lang="cs-CZ" sz="1800" dirty="0" smtClean="0">
                <a:solidFill>
                  <a:srgbClr val="000066"/>
                </a:solidFill>
              </a:rPr>
              <a:t>zástupce zaměstnavatelů „dodává“ konsorcium HK ČR, </a:t>
            </a:r>
            <a:r>
              <a:rPr lang="cs-CZ" sz="1800" dirty="0" err="1" smtClean="0">
                <a:solidFill>
                  <a:srgbClr val="000066"/>
                </a:solidFill>
              </a:rPr>
              <a:t>SPaD</a:t>
            </a:r>
            <a:r>
              <a:rPr lang="cs-CZ" sz="1800" dirty="0" smtClean="0">
                <a:solidFill>
                  <a:srgbClr val="000066"/>
                </a:solidFill>
              </a:rPr>
              <a:t> ČR a firmy TREXIMA, jsou sdruženi v odvětvově zaměřených </a:t>
            </a:r>
            <a:r>
              <a:rPr lang="cs-CZ" sz="2000" b="1" dirty="0" smtClean="0"/>
              <a:t>sektorových radách</a:t>
            </a:r>
          </a:p>
          <a:p>
            <a:pPr lvl="1">
              <a:buNone/>
            </a:pPr>
            <a:endParaRPr lang="cs-CZ" sz="2000" b="1" dirty="0" smtClean="0"/>
          </a:p>
          <a:p>
            <a:pPr lvl="1"/>
            <a:r>
              <a:rPr lang="cs-CZ" sz="2000" b="1" dirty="0" smtClean="0"/>
              <a:t>autorizující orgány </a:t>
            </a:r>
            <a:r>
              <a:rPr lang="cs-CZ" sz="2000" dirty="0" smtClean="0">
                <a:solidFill>
                  <a:srgbClr val="000066"/>
                </a:solidFill>
              </a:rPr>
              <a:t>udělují autorizace a monitorují kvalitu</a:t>
            </a:r>
          </a:p>
          <a:p>
            <a:pPr lvl="1"/>
            <a:r>
              <a:rPr lang="cs-CZ" sz="2000" b="1" dirty="0" smtClean="0"/>
              <a:t>MŠMT</a:t>
            </a:r>
            <a:r>
              <a:rPr lang="cs-CZ" sz="2000" dirty="0" smtClean="0">
                <a:solidFill>
                  <a:srgbClr val="000066"/>
                </a:solidFill>
              </a:rPr>
              <a:t> hodnotí a schvaluje předložené návrhy standardů</a:t>
            </a:r>
          </a:p>
          <a:p>
            <a:pPr lvl="1"/>
            <a:r>
              <a:rPr lang="cs-CZ" sz="2000" b="1" dirty="0" smtClean="0"/>
              <a:t>autorizované osoby </a:t>
            </a:r>
            <a:r>
              <a:rPr lang="cs-CZ" sz="1800" dirty="0" smtClean="0">
                <a:solidFill>
                  <a:srgbClr val="000066"/>
                </a:solidFill>
              </a:rPr>
              <a:t>zkouší – ověřují profesní kvalifikace</a:t>
            </a:r>
          </a:p>
          <a:p>
            <a:pPr>
              <a:lnSpc>
                <a:spcPct val="80000"/>
              </a:lnSpc>
            </a:pPr>
            <a:endParaRPr lang="cs-CZ" sz="1900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endParaRPr lang="cs-CZ" sz="1900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cs-CZ" sz="1900" dirty="0" smtClean="0">
              <a:solidFill>
                <a:srgbClr val="000066"/>
              </a:solidFill>
            </a:endParaRPr>
          </a:p>
        </p:txBody>
      </p:sp>
      <p:sp>
        <p:nvSpPr>
          <p:cNvPr id="2" name="Nadpis 1"/>
          <p:cNvSpPr>
            <a:spLocks/>
          </p:cNvSpPr>
          <p:nvPr/>
        </p:nvSpPr>
        <p:spPr bwMode="auto">
          <a:xfrm>
            <a:off x="221290" y="293799"/>
            <a:ext cx="5451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cs-CZ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Individuální národní projekt NSK2</a:t>
            </a:r>
            <a:endParaRPr lang="cs-CZ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pic>
        <p:nvPicPr>
          <p:cNvPr id="4" name="Picture 2" descr="C:\Users\Karel.weinzettl\Desktop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170108"/>
            <a:ext cx="3244156" cy="708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4" y="1520825"/>
            <a:ext cx="8605651" cy="49609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1900" dirty="0" smtClean="0">
              <a:solidFill>
                <a:srgbClr val="000066"/>
              </a:solidFill>
            </a:endParaRPr>
          </a:p>
          <a:p>
            <a:pPr lvl="1" algn="ctr">
              <a:buNone/>
            </a:pPr>
            <a:r>
              <a:rPr lang="cs-CZ" sz="1900" b="1" dirty="0" smtClean="0"/>
              <a:t>Sektorová rada je sdružení významných reprezentantů zaměstnavatelů, profesních organizací a dalších odborníků na lidské zdroje v daném sektoru.</a:t>
            </a:r>
          </a:p>
          <a:p>
            <a:pPr lvl="1"/>
            <a:endParaRPr lang="cs-CZ" sz="1900" dirty="0" smtClean="0"/>
          </a:p>
          <a:p>
            <a:pPr lvl="0" algn="just" eaLnBrk="1" hangingPunct="1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cs-CZ" sz="2100" b="1" kern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Arial" charset="0"/>
              </a:rPr>
              <a:t>Sektorové rady</a:t>
            </a:r>
          </a:p>
          <a:p>
            <a:pPr marL="622300" lvl="1" indent="-347663" eaLnBrk="1" hangingPunct="1">
              <a:buFont typeface="Wingdings" pitchFamily="2" charset="2"/>
              <a:buChar char="Ø"/>
              <a:defRPr/>
            </a:pPr>
            <a:r>
              <a:rPr lang="cs-CZ" sz="1800" b="1" dirty="0" smtClean="0">
                <a:solidFill>
                  <a:srgbClr val="000066"/>
                </a:solidFill>
              </a:rPr>
              <a:t>Celkem asi</a:t>
            </a:r>
            <a:r>
              <a:rPr lang="cs-CZ" sz="1800" dirty="0" smtClean="0">
                <a:solidFill>
                  <a:srgbClr val="000066"/>
                </a:solidFill>
              </a:rPr>
              <a:t> </a:t>
            </a:r>
            <a:r>
              <a:rPr lang="cs-CZ" sz="2000" b="1" kern="1200" dirty="0" smtClean="0">
                <a:solidFill>
                  <a:srgbClr val="E0520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350 členů 29 sektorových rad</a:t>
            </a:r>
          </a:p>
          <a:p>
            <a:pPr lvl="0" algn="just" eaLnBrk="1" hangingPunct="1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cs-CZ" sz="2100" b="1" kern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Arial" charset="0"/>
              </a:rPr>
              <a:t>Pracovní skupiny sektorových rad</a:t>
            </a:r>
          </a:p>
          <a:p>
            <a:pPr marL="617538" lvl="1" indent="-342900" eaLnBrk="1" hangingPunct="1">
              <a:buFont typeface="Wingdings" pitchFamily="2" charset="2"/>
              <a:buChar char="Ø"/>
              <a:defRPr/>
            </a:pPr>
            <a:r>
              <a:rPr lang="cs-CZ" sz="1800" b="1" dirty="0" smtClean="0">
                <a:solidFill>
                  <a:srgbClr val="000066"/>
                </a:solidFill>
              </a:rPr>
              <a:t>Celkem více než </a:t>
            </a:r>
            <a:r>
              <a:rPr lang="cs-CZ" sz="2100" b="1" kern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Arial" charset="0"/>
              </a:rPr>
              <a:t>1100 </a:t>
            </a:r>
            <a:r>
              <a:rPr lang="cs-CZ" sz="1800" b="1" dirty="0" smtClean="0">
                <a:solidFill>
                  <a:srgbClr val="000066"/>
                </a:solidFill>
              </a:rPr>
              <a:t>členů pracovních skupin vytváří návrhy standardů kvalifikací</a:t>
            </a:r>
          </a:p>
          <a:p>
            <a:pPr lvl="0" algn="just" eaLnBrk="1" hangingPunct="1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cs-CZ" sz="2100" b="1" kern="12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Arial" charset="0"/>
              </a:rPr>
              <a:t>Stvrzovatelé</a:t>
            </a:r>
            <a:endParaRPr lang="cs-CZ" sz="2100" b="1" kern="12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Arial" charset="0"/>
            </a:endParaRPr>
          </a:p>
          <a:p>
            <a:pPr marL="617538" lvl="1" indent="-342900" eaLnBrk="1" hangingPunct="1">
              <a:buFont typeface="Wingdings" pitchFamily="2" charset="2"/>
              <a:buChar char="Ø"/>
              <a:defRPr/>
            </a:pPr>
            <a:r>
              <a:rPr lang="cs-CZ" sz="1800" b="1" dirty="0" smtClean="0">
                <a:solidFill>
                  <a:srgbClr val="000066"/>
                </a:solidFill>
              </a:rPr>
              <a:t>Více než </a:t>
            </a:r>
            <a:r>
              <a:rPr lang="cs-CZ" sz="2100" b="1" kern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Arial" charset="0"/>
              </a:rPr>
              <a:t>600</a:t>
            </a:r>
            <a:r>
              <a:rPr lang="cs-CZ" sz="1800" b="1" dirty="0" smtClean="0">
                <a:solidFill>
                  <a:srgbClr val="000066"/>
                </a:solidFill>
              </a:rPr>
              <a:t> </a:t>
            </a:r>
            <a:r>
              <a:rPr lang="cs-CZ" sz="1800" b="1" dirty="0" err="1" smtClean="0">
                <a:solidFill>
                  <a:srgbClr val="000066"/>
                </a:solidFill>
              </a:rPr>
              <a:t>stvrzovatelů</a:t>
            </a:r>
            <a:r>
              <a:rPr lang="cs-CZ" sz="1800" b="1" dirty="0" smtClean="0">
                <a:solidFill>
                  <a:srgbClr val="000066"/>
                </a:solidFill>
              </a:rPr>
              <a:t> zpracovává oponentní stanoviska jako podklad pro rozhodnutí sektorových rad</a:t>
            </a:r>
          </a:p>
          <a:p>
            <a:pPr marL="0" lvl="0" indent="0" algn="ctr" eaLnBrk="1" hangingPunct="1">
              <a:lnSpc>
                <a:spcPct val="110000"/>
              </a:lnSpc>
              <a:buNone/>
              <a:defRPr/>
            </a:pPr>
            <a:r>
              <a:rPr lang="cs-CZ" sz="2800" b="1" kern="1200" dirty="0" smtClean="0">
                <a:solidFill>
                  <a:srgbClr val="E05206"/>
                </a:solidFill>
                <a:latin typeface="Verdana" pitchFamily="34" charset="0"/>
                <a:ea typeface="Verdana" pitchFamily="34" charset="0"/>
                <a:cs typeface="Arial" charset="0"/>
              </a:rPr>
              <a:t>2000 dosud aktivně zapojených osob </a:t>
            </a:r>
          </a:p>
          <a:p>
            <a:pPr>
              <a:lnSpc>
                <a:spcPct val="80000"/>
              </a:lnSpc>
            </a:pPr>
            <a:endParaRPr lang="cs-CZ" sz="1900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endParaRPr lang="cs-CZ" sz="1900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cs-CZ" sz="1900" dirty="0" smtClean="0">
              <a:solidFill>
                <a:srgbClr val="000066"/>
              </a:solidFill>
            </a:endParaRPr>
          </a:p>
        </p:txBody>
      </p:sp>
      <p:sp>
        <p:nvSpPr>
          <p:cNvPr id="2" name="Nadpis 1"/>
          <p:cNvSpPr>
            <a:spLocks/>
          </p:cNvSpPr>
          <p:nvPr/>
        </p:nvSpPr>
        <p:spPr bwMode="auto">
          <a:xfrm>
            <a:off x="221290" y="293799"/>
            <a:ext cx="5451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cs-CZ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Sektorové rady</a:t>
            </a:r>
            <a:endParaRPr lang="cs-CZ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pic>
        <p:nvPicPr>
          <p:cNvPr id="4" name="Picture 2" descr="C:\Users\Karel.weinzettl\Desktop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170108"/>
            <a:ext cx="3244156" cy="708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4" y="1520825"/>
            <a:ext cx="8605651" cy="49609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1900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endParaRPr lang="cs-CZ" sz="1900" dirty="0" smtClean="0">
              <a:solidFill>
                <a:srgbClr val="000066"/>
              </a:solidFill>
            </a:endParaRPr>
          </a:p>
          <a:p>
            <a:pPr marL="514350" lvl="0" indent="-514350" eaLnBrk="1" hangingPunct="1">
              <a:spcBef>
                <a:spcPts val="1800"/>
              </a:spcBef>
              <a:spcAft>
                <a:spcPts val="600"/>
              </a:spcAft>
              <a:buClr>
                <a:srgbClr val="51A025"/>
              </a:buClr>
              <a:buFont typeface="Calibri" pitchFamily="34" charset="0"/>
              <a:buAutoNum type="alphaUcPeriod"/>
            </a:pPr>
            <a:r>
              <a:rPr lang="cs-CZ" sz="2400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Tvorba a revize PROFESNÍCH KVALIFIKACÍ</a:t>
            </a:r>
          </a:p>
          <a:p>
            <a:pPr marL="514350" lvl="0" indent="-514350" eaLnBrk="1" hangingPunct="1">
              <a:spcBef>
                <a:spcPts val="1800"/>
              </a:spcBef>
              <a:spcAft>
                <a:spcPts val="600"/>
              </a:spcAft>
              <a:buClr>
                <a:srgbClr val="51A025"/>
              </a:buClr>
              <a:buFont typeface="Calibri" pitchFamily="34" charset="0"/>
              <a:buAutoNum type="alphaUcPeriod"/>
            </a:pPr>
            <a:r>
              <a:rPr lang="cs-CZ" sz="2400" b="1" kern="1200" dirty="0" smtClean="0">
                <a:latin typeface="Arial" charset="0"/>
                <a:cs typeface="Arial" charset="0"/>
              </a:rPr>
              <a:t>Spolupráce na vymezování ÚPLNÝCH PROFESNÍCH KVALIFIKACÍ</a:t>
            </a:r>
          </a:p>
          <a:p>
            <a:pPr marL="514350" lvl="0" indent="-514350" eaLnBrk="1" hangingPunct="1">
              <a:spcBef>
                <a:spcPts val="1800"/>
              </a:spcBef>
              <a:spcAft>
                <a:spcPts val="600"/>
              </a:spcAft>
              <a:buClr>
                <a:srgbClr val="51A025"/>
              </a:buClr>
              <a:buFont typeface="Calibri" pitchFamily="34" charset="0"/>
              <a:buAutoNum type="alphaUcPeriod"/>
            </a:pPr>
            <a:r>
              <a:rPr lang="cs-CZ" sz="2400" b="1" kern="1200" dirty="0" smtClean="0">
                <a:latin typeface="Arial" charset="0"/>
                <a:cs typeface="Arial" charset="0"/>
              </a:rPr>
              <a:t>Kontrola činnosti  AUTORIZOVANÝCH OSOB (delegování odborníků) </a:t>
            </a:r>
          </a:p>
          <a:p>
            <a:pPr marL="514350" lvl="0" indent="-514350" eaLnBrk="1" hangingPunct="1">
              <a:spcBef>
                <a:spcPts val="1800"/>
              </a:spcBef>
              <a:spcAft>
                <a:spcPts val="600"/>
              </a:spcAft>
              <a:buClr>
                <a:srgbClr val="51A025"/>
              </a:buClr>
              <a:buFont typeface="Calibri" pitchFamily="34" charset="0"/>
              <a:buAutoNum type="alphaUcPeriod"/>
            </a:pPr>
            <a:r>
              <a:rPr lang="cs-CZ" sz="2400" b="1" kern="1200" dirty="0" smtClean="0">
                <a:latin typeface="Arial" charset="0"/>
                <a:cs typeface="Arial" charset="0"/>
              </a:rPr>
              <a:t>Spolupráce s dalšími experty trhu práce </a:t>
            </a:r>
          </a:p>
          <a:p>
            <a:pPr marL="514350" lvl="0" indent="-514350" eaLnBrk="1" hangingPunct="1">
              <a:spcBef>
                <a:spcPts val="1800"/>
              </a:spcBef>
              <a:spcAft>
                <a:spcPts val="600"/>
              </a:spcAft>
              <a:buClr>
                <a:srgbClr val="51A025"/>
              </a:buClr>
              <a:buFont typeface="Calibri" pitchFamily="34" charset="0"/>
              <a:buAutoNum type="alphaUcPeriod"/>
            </a:pPr>
            <a:r>
              <a:rPr lang="cs-CZ" sz="2400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Spolupráce na propagaci NSK</a:t>
            </a:r>
            <a:endParaRPr lang="cs-CZ" sz="20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cs-CZ" sz="1900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cs-CZ" sz="1900" dirty="0" smtClean="0">
              <a:solidFill>
                <a:srgbClr val="000066"/>
              </a:solidFill>
            </a:endParaRPr>
          </a:p>
        </p:txBody>
      </p:sp>
      <p:sp>
        <p:nvSpPr>
          <p:cNvPr id="2" name="Nadpis 1"/>
          <p:cNvSpPr>
            <a:spLocks/>
          </p:cNvSpPr>
          <p:nvPr/>
        </p:nvSpPr>
        <p:spPr bwMode="auto">
          <a:xfrm>
            <a:off x="221290" y="293799"/>
            <a:ext cx="5451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cs-CZ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Hlavní úkoly sektorových rad</a:t>
            </a:r>
            <a:endParaRPr lang="cs-CZ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pic>
        <p:nvPicPr>
          <p:cNvPr id="4" name="Picture 2" descr="C:\Users\Karel.weinzettl\Desktop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170108"/>
            <a:ext cx="3244156" cy="708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6589" y="1520825"/>
            <a:ext cx="8605651" cy="49609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2400" b="1" kern="1200" dirty="0" smtClean="0">
              <a:solidFill>
                <a:srgbClr val="51A025"/>
              </a:solidFill>
              <a:latin typeface="Arial" charset="0"/>
              <a:cs typeface="Arial" charset="0"/>
            </a:endParaRPr>
          </a:p>
          <a:p>
            <a:pPr marL="895350" lvl="1" indent="-360363" eaLnBrk="1" hangingPunct="1">
              <a:lnSpc>
                <a:spcPct val="150000"/>
              </a:lnSpc>
              <a:spcBef>
                <a:spcPct val="0"/>
              </a:spcBef>
              <a:buClr>
                <a:srgbClr val="51A025"/>
              </a:buClr>
            </a:pPr>
            <a:r>
              <a:rPr lang="cs-CZ" sz="2200" b="1" kern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rozbor kvalifikačních potřeb, seznam požadovaných profesních kvalifikací, harmonogram  </a:t>
            </a:r>
          </a:p>
          <a:p>
            <a:pPr marL="895350" lvl="1" indent="-360363" eaLnBrk="1" hangingPunct="1">
              <a:lnSpc>
                <a:spcPct val="150000"/>
              </a:lnSpc>
              <a:spcBef>
                <a:spcPct val="0"/>
              </a:spcBef>
              <a:buClr>
                <a:srgbClr val="51A025"/>
              </a:buClr>
            </a:pPr>
            <a:r>
              <a:rPr lang="cs-CZ" sz="2200" b="1" kern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tvorba standardů </a:t>
            </a:r>
            <a:r>
              <a:rPr lang="cs-CZ" sz="2200" b="1" kern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profesních</a:t>
            </a:r>
            <a:r>
              <a:rPr lang="cs-CZ" sz="2200" b="1" kern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kvalifikací v pracovních skupinách  </a:t>
            </a:r>
            <a:r>
              <a:rPr lang="cs-CZ" sz="2400" b="1" dirty="0" smtClean="0">
                <a:solidFill>
                  <a:srgbClr val="C00000"/>
                </a:solidFill>
              </a:rPr>
              <a:t>členy PS jsou i zástupci vzdělavatelů (vybrány zástupci škol i soukromých vzdělávacích institucí DV)</a:t>
            </a:r>
            <a:endParaRPr lang="cs-CZ" sz="2400" b="1" dirty="0" smtClean="0">
              <a:solidFill>
                <a:srgbClr val="000066"/>
              </a:solidFill>
            </a:endParaRPr>
          </a:p>
          <a:p>
            <a:pPr marL="895350" lvl="1" indent="-360363" eaLnBrk="1" hangingPunct="1">
              <a:lnSpc>
                <a:spcPct val="150000"/>
              </a:lnSpc>
              <a:spcBef>
                <a:spcPct val="0"/>
              </a:spcBef>
              <a:buClr>
                <a:srgbClr val="51A025"/>
              </a:buClr>
            </a:pPr>
            <a:r>
              <a:rPr lang="cs-CZ" sz="2200" b="1" kern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schvalování návrhů standardů </a:t>
            </a:r>
            <a:r>
              <a:rPr lang="cs-CZ" sz="2200" b="1" kern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profesních </a:t>
            </a:r>
            <a:r>
              <a:rPr lang="cs-CZ" sz="2200" b="1" kern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kvalifikací </a:t>
            </a:r>
          </a:p>
          <a:p>
            <a:pPr marL="895350" lvl="1" indent="-360363" eaLnBrk="1" hangingPunct="1">
              <a:lnSpc>
                <a:spcPct val="150000"/>
              </a:lnSpc>
              <a:spcBef>
                <a:spcPct val="0"/>
              </a:spcBef>
              <a:buClr>
                <a:srgbClr val="51A025"/>
              </a:buClr>
            </a:pPr>
            <a:r>
              <a:rPr lang="cs-CZ" sz="2200" b="1" kern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předání standardů </a:t>
            </a:r>
            <a:r>
              <a:rPr lang="cs-CZ" sz="2200" b="1" kern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profesních</a:t>
            </a:r>
            <a:r>
              <a:rPr lang="cs-CZ" sz="2200" b="1" kern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kvalifikací zadavateli</a:t>
            </a:r>
          </a:p>
          <a:p>
            <a:pPr marL="895350" lvl="1" indent="-360363" eaLnBrk="1" hangingPunct="1">
              <a:lnSpc>
                <a:spcPct val="150000"/>
              </a:lnSpc>
              <a:spcBef>
                <a:spcPct val="0"/>
              </a:spcBef>
              <a:buClr>
                <a:srgbClr val="51A025"/>
              </a:buClr>
            </a:pPr>
            <a:r>
              <a:rPr lang="cs-CZ" sz="2200" b="1" kern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vypořádání připomínek autorizujících orgánů a MŠMT</a:t>
            </a:r>
          </a:p>
          <a:p>
            <a:pPr marL="514350" lvl="0" indent="-514350" eaLnBrk="1" hangingPunct="1">
              <a:spcBef>
                <a:spcPts val="1800"/>
              </a:spcBef>
              <a:spcAft>
                <a:spcPts val="600"/>
              </a:spcAft>
              <a:buClr>
                <a:srgbClr val="51A025"/>
              </a:buClr>
              <a:buFont typeface="Calibri" pitchFamily="34" charset="0"/>
              <a:buAutoNum type="alphaUcPeriod"/>
            </a:pPr>
            <a:endParaRPr lang="cs-CZ" sz="2400" b="1" kern="1200" dirty="0" smtClean="0">
              <a:solidFill>
                <a:srgbClr val="51A025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cs-CZ" sz="1900" dirty="0" smtClean="0">
              <a:solidFill>
                <a:srgbClr val="000066"/>
              </a:solidFill>
            </a:endParaRPr>
          </a:p>
        </p:txBody>
      </p:sp>
      <p:sp>
        <p:nvSpPr>
          <p:cNvPr id="2" name="Nadpis 1"/>
          <p:cNvSpPr>
            <a:spLocks/>
          </p:cNvSpPr>
          <p:nvPr/>
        </p:nvSpPr>
        <p:spPr bwMode="auto">
          <a:xfrm>
            <a:off x="221290" y="293799"/>
            <a:ext cx="5451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cs-CZ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Tvorba a revize PK</a:t>
            </a:r>
          </a:p>
          <a:p>
            <a:pPr eaLnBrk="0" hangingPunct="0">
              <a:defRPr/>
            </a:pPr>
            <a:r>
              <a:rPr lang="cs-CZ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v sektorových radách</a:t>
            </a:r>
            <a:endParaRPr lang="cs-CZ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pic>
        <p:nvPicPr>
          <p:cNvPr id="4" name="Picture 2" descr="C:\Users\Karel.weinzettl\Desktop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170108"/>
            <a:ext cx="3244156" cy="708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9532" y="1448780"/>
            <a:ext cx="8604955" cy="5291918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35000"/>
              </a:spcAft>
              <a:buNone/>
            </a:pPr>
            <a:endParaRPr lang="cs-CZ" sz="1900" b="1" dirty="0" smtClean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spcAft>
                <a:spcPct val="35000"/>
              </a:spcAft>
              <a:buNone/>
            </a:pPr>
            <a:r>
              <a:rPr lang="cs-CZ" sz="1900" b="1" dirty="0" smtClean="0">
                <a:solidFill>
                  <a:srgbClr val="008000"/>
                </a:solidFill>
              </a:rPr>
              <a:t>Schvalování standardů PK</a:t>
            </a:r>
          </a:p>
          <a:p>
            <a:pPr lvl="1">
              <a:lnSpc>
                <a:spcPct val="8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cs-CZ" sz="1900" b="1" dirty="0" smtClean="0">
                <a:solidFill>
                  <a:srgbClr val="000066"/>
                </a:solidFill>
              </a:rPr>
              <a:t>Standardy PK doporučené SR – předkládány na </a:t>
            </a:r>
            <a:r>
              <a:rPr lang="cs-CZ" sz="1800" b="1" dirty="0" smtClean="0">
                <a:solidFill>
                  <a:srgbClr val="000066"/>
                </a:solidFill>
              </a:rPr>
              <a:t>autorizující orgány a následně na MŠMT</a:t>
            </a:r>
          </a:p>
          <a:p>
            <a:pPr lvl="1">
              <a:lnSpc>
                <a:spcPct val="8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cs-CZ" sz="1800" b="1" dirty="0" smtClean="0">
                <a:solidFill>
                  <a:srgbClr val="000066"/>
                </a:solidFill>
              </a:rPr>
              <a:t>Zveřejnění schválených standardů PK na IS NSK: www.</a:t>
            </a:r>
            <a:r>
              <a:rPr lang="cs-CZ" sz="1800" b="1" dirty="0" err="1" smtClean="0">
                <a:solidFill>
                  <a:srgbClr val="000066"/>
                </a:solidFill>
              </a:rPr>
              <a:t>narodni</a:t>
            </a:r>
            <a:r>
              <a:rPr lang="cs-CZ" sz="1800" b="1" dirty="0" smtClean="0">
                <a:solidFill>
                  <a:srgbClr val="000066"/>
                </a:solidFill>
              </a:rPr>
              <a:t>-kvalifikace.</a:t>
            </a:r>
            <a:r>
              <a:rPr lang="cs-CZ" sz="1800" b="1" dirty="0" err="1" smtClean="0">
                <a:solidFill>
                  <a:srgbClr val="000066"/>
                </a:solidFill>
              </a:rPr>
              <a:t>cz</a:t>
            </a:r>
            <a:endParaRPr lang="cs-CZ" sz="1400" b="1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spcAft>
                <a:spcPct val="35000"/>
              </a:spcAft>
              <a:buNone/>
            </a:pPr>
            <a:r>
              <a:rPr lang="cs-CZ" sz="1900" b="1" dirty="0" smtClean="0">
                <a:solidFill>
                  <a:srgbClr val="008000"/>
                </a:solidFill>
              </a:rPr>
              <a:t>Kvalita výstupů</a:t>
            </a:r>
          </a:p>
          <a:p>
            <a:pPr lvl="1">
              <a:lnSpc>
                <a:spcPct val="8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cs-CZ" sz="1900" dirty="0" smtClean="0">
                <a:solidFill>
                  <a:srgbClr val="C00000"/>
                </a:solidFill>
              </a:rPr>
              <a:t>Využití v projektu UNIV III – ověřování standardů PK (při tvorbě VP, při realizaci zkoušek dle PK)</a:t>
            </a:r>
          </a:p>
          <a:p>
            <a:pPr lvl="1">
              <a:lnSpc>
                <a:spcPct val="8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cs-CZ" sz="1900" b="1" dirty="0" smtClean="0">
                <a:solidFill>
                  <a:srgbClr val="000066"/>
                </a:solidFill>
              </a:rPr>
              <a:t>Zpětná vazba od </a:t>
            </a:r>
            <a:r>
              <a:rPr lang="cs-CZ" sz="1900" b="1" dirty="0" err="1" smtClean="0">
                <a:solidFill>
                  <a:srgbClr val="000066"/>
                </a:solidFill>
              </a:rPr>
              <a:t>AOr</a:t>
            </a:r>
            <a:r>
              <a:rPr lang="cs-CZ" sz="1900" dirty="0" smtClean="0">
                <a:solidFill>
                  <a:srgbClr val="000066"/>
                </a:solidFill>
              </a:rPr>
              <a:t>, </a:t>
            </a:r>
            <a:r>
              <a:rPr lang="cs-CZ" sz="1900" dirty="0" err="1" smtClean="0">
                <a:solidFill>
                  <a:srgbClr val="C00000"/>
                </a:solidFill>
              </a:rPr>
              <a:t>AOs</a:t>
            </a:r>
            <a:r>
              <a:rPr lang="cs-CZ" sz="1900" dirty="0" smtClean="0">
                <a:solidFill>
                  <a:srgbClr val="000066"/>
                </a:solidFill>
              </a:rPr>
              <a:t> </a:t>
            </a:r>
            <a:r>
              <a:rPr lang="cs-CZ" sz="1900" b="1" dirty="0" smtClean="0">
                <a:solidFill>
                  <a:srgbClr val="000066"/>
                </a:solidFill>
              </a:rPr>
              <a:t>a</a:t>
            </a:r>
            <a:r>
              <a:rPr lang="cs-CZ" sz="2300" b="1" dirty="0" smtClean="0">
                <a:solidFill>
                  <a:srgbClr val="000066"/>
                </a:solidFill>
              </a:rPr>
              <a:t> </a:t>
            </a:r>
            <a:r>
              <a:rPr lang="cs-CZ" sz="1900" b="1" dirty="0" smtClean="0">
                <a:solidFill>
                  <a:srgbClr val="000066"/>
                </a:solidFill>
              </a:rPr>
              <a:t>dalších</a:t>
            </a:r>
            <a:r>
              <a:rPr lang="cs-CZ" sz="2300" b="1" dirty="0" smtClean="0">
                <a:solidFill>
                  <a:srgbClr val="000066"/>
                </a:solidFill>
              </a:rPr>
              <a:t> </a:t>
            </a:r>
            <a:r>
              <a:rPr lang="cs-CZ" sz="1900" b="1" dirty="0" smtClean="0">
                <a:solidFill>
                  <a:srgbClr val="000066"/>
                </a:solidFill>
              </a:rPr>
              <a:t>subjektů</a:t>
            </a:r>
            <a:endParaRPr lang="cs-CZ" sz="1900" b="1" dirty="0" smtClean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spcAft>
                <a:spcPct val="35000"/>
              </a:spcAft>
              <a:buNone/>
            </a:pPr>
            <a:r>
              <a:rPr lang="cs-CZ" sz="1900" b="1" dirty="0" smtClean="0">
                <a:solidFill>
                  <a:srgbClr val="008000"/>
                </a:solidFill>
              </a:rPr>
              <a:t>Kvalita procesů</a:t>
            </a:r>
          </a:p>
          <a:p>
            <a:pPr lvl="2">
              <a:lnSpc>
                <a:spcPct val="8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cs-CZ" sz="1900" b="1" dirty="0" smtClean="0">
                <a:solidFill>
                  <a:srgbClr val="000066"/>
                </a:solidFill>
              </a:rPr>
              <a:t>Metodika</a:t>
            </a:r>
            <a:r>
              <a:rPr lang="cs-CZ" sz="1500" b="1" dirty="0" smtClean="0">
                <a:solidFill>
                  <a:srgbClr val="000066"/>
                </a:solidFill>
              </a:rPr>
              <a:t> </a:t>
            </a:r>
            <a:r>
              <a:rPr lang="cs-CZ" sz="1900" b="1" dirty="0" smtClean="0">
                <a:solidFill>
                  <a:srgbClr val="000066"/>
                </a:solidFill>
              </a:rPr>
              <a:t>naplňování</a:t>
            </a:r>
            <a:r>
              <a:rPr lang="cs-CZ" sz="1500" b="1" dirty="0" smtClean="0">
                <a:solidFill>
                  <a:srgbClr val="000066"/>
                </a:solidFill>
              </a:rPr>
              <a:t> </a:t>
            </a:r>
            <a:r>
              <a:rPr lang="cs-CZ" sz="1900" b="1" dirty="0" smtClean="0">
                <a:solidFill>
                  <a:srgbClr val="000066"/>
                </a:solidFill>
              </a:rPr>
              <a:t>NSK</a:t>
            </a:r>
          </a:p>
          <a:p>
            <a:pPr lvl="2">
              <a:lnSpc>
                <a:spcPct val="80000"/>
              </a:lnSpc>
              <a:spcAft>
                <a:spcPct val="35000"/>
              </a:spcAft>
              <a:buFont typeface="Arial" pitchFamily="34" charset="0"/>
              <a:buChar char="•"/>
            </a:pPr>
            <a:r>
              <a:rPr lang="cs-CZ" sz="1900" b="1" dirty="0" smtClean="0">
                <a:solidFill>
                  <a:srgbClr val="000066"/>
                </a:solidFill>
              </a:rPr>
              <a:t>Model</a:t>
            </a:r>
            <a:r>
              <a:rPr lang="cs-CZ" sz="1500" b="1" dirty="0" smtClean="0">
                <a:solidFill>
                  <a:srgbClr val="000066"/>
                </a:solidFill>
              </a:rPr>
              <a:t> </a:t>
            </a:r>
            <a:r>
              <a:rPr lang="cs-CZ" sz="1900" b="1" dirty="0" smtClean="0">
                <a:solidFill>
                  <a:srgbClr val="000066"/>
                </a:solidFill>
              </a:rPr>
              <a:t>SR</a:t>
            </a:r>
            <a:r>
              <a:rPr lang="cs-CZ" sz="1500" b="1" dirty="0" smtClean="0">
                <a:solidFill>
                  <a:srgbClr val="000066"/>
                </a:solidFill>
              </a:rPr>
              <a:t>, </a:t>
            </a:r>
            <a:r>
              <a:rPr lang="cs-CZ" sz="1900" b="1" dirty="0" smtClean="0">
                <a:solidFill>
                  <a:srgbClr val="000066"/>
                </a:solidFill>
              </a:rPr>
              <a:t>procesní</a:t>
            </a:r>
            <a:r>
              <a:rPr lang="cs-CZ" sz="1500" b="1" dirty="0" smtClean="0">
                <a:solidFill>
                  <a:srgbClr val="000066"/>
                </a:solidFill>
              </a:rPr>
              <a:t> </a:t>
            </a:r>
            <a:r>
              <a:rPr lang="cs-CZ" sz="1900" b="1" dirty="0" smtClean="0">
                <a:solidFill>
                  <a:srgbClr val="000066"/>
                </a:solidFill>
              </a:rPr>
              <a:t>modely</a:t>
            </a:r>
          </a:p>
          <a:p>
            <a:pPr>
              <a:lnSpc>
                <a:spcPct val="80000"/>
              </a:lnSpc>
              <a:spcAft>
                <a:spcPct val="35000"/>
              </a:spcAft>
              <a:buNone/>
            </a:pPr>
            <a:endParaRPr lang="cs-CZ" sz="1600" dirty="0" smtClean="0">
              <a:solidFill>
                <a:srgbClr val="000066"/>
              </a:solidFill>
            </a:endParaRPr>
          </a:p>
        </p:txBody>
      </p:sp>
      <p:sp>
        <p:nvSpPr>
          <p:cNvPr id="2" name="Nadpis 1"/>
          <p:cNvSpPr>
            <a:spLocks/>
          </p:cNvSpPr>
          <p:nvPr/>
        </p:nvSpPr>
        <p:spPr bwMode="auto">
          <a:xfrm>
            <a:off x="200025" y="612775"/>
            <a:ext cx="5451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cs-CZ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Proces schvalování PK</a:t>
            </a:r>
            <a:endParaRPr lang="cs-CZ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pic>
        <p:nvPicPr>
          <p:cNvPr id="4" name="Picture 2" descr="C:\Users\Karel.weinzettl\Desktop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170108"/>
            <a:ext cx="3244156" cy="708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4" y="1103586"/>
            <a:ext cx="8605651" cy="5378177"/>
          </a:xfrm>
        </p:spPr>
        <p:txBody>
          <a:bodyPr/>
          <a:lstStyle/>
          <a:p>
            <a:pPr lvl="0" eaLnBrk="1" hangingPunct="1">
              <a:lnSpc>
                <a:spcPct val="114000"/>
              </a:lnSpc>
              <a:spcBef>
                <a:spcPts val="600"/>
              </a:spcBef>
              <a:buBlip>
                <a:blip r:embed="rId3"/>
              </a:buBlip>
            </a:pPr>
            <a:endParaRPr lang="cs-CZ" sz="1600" b="1" kern="12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Arial" charset="0"/>
            </a:endParaRPr>
          </a:p>
          <a:p>
            <a:pPr lvl="0" eaLnBrk="1" hangingPunct="1">
              <a:lnSpc>
                <a:spcPct val="114000"/>
              </a:lnSpc>
              <a:spcBef>
                <a:spcPts val="600"/>
              </a:spcBef>
              <a:buBlip>
                <a:blip r:embed="rId3"/>
              </a:buBlip>
            </a:pPr>
            <a:r>
              <a:rPr lang="cs-CZ" sz="1600" b="1" kern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Arial" charset="0"/>
              </a:rPr>
              <a:t>Kvalifikační a hodnoticí standardy</a:t>
            </a: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  <a:buFont typeface="Arial" charset="0"/>
              <a:buChar char="•"/>
            </a:pPr>
            <a:r>
              <a:rPr lang="cs-CZ" sz="1800" b="1" dirty="0" smtClean="0">
                <a:solidFill>
                  <a:srgbClr val="000066"/>
                </a:solidFill>
              </a:rPr>
              <a:t>Schváleno: </a:t>
            </a:r>
            <a:r>
              <a:rPr lang="cs-CZ" sz="1500" b="1" kern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Arial" charset="0"/>
              </a:rPr>
              <a:t>417</a:t>
            </a:r>
            <a:r>
              <a:rPr lang="cs-CZ" sz="1500" kern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Arial" charset="0"/>
              </a:rPr>
              <a:t> standardů profesních kvalifikací</a:t>
            </a: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  <a:buFont typeface="Arial" charset="0"/>
              <a:buChar char="•"/>
            </a:pPr>
            <a:r>
              <a:rPr lang="cs-CZ" sz="1800" b="1" dirty="0" smtClean="0">
                <a:solidFill>
                  <a:srgbClr val="000066"/>
                </a:solidFill>
              </a:rPr>
              <a:t>Ve schvalování a tvorbě:  </a:t>
            </a:r>
            <a:r>
              <a:rPr lang="cs-CZ" sz="1500" kern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Arial" charset="0"/>
              </a:rPr>
              <a:t>asi </a:t>
            </a:r>
            <a:r>
              <a:rPr lang="cs-CZ" sz="1500" b="1" kern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Arial" charset="0"/>
              </a:rPr>
              <a:t>260</a:t>
            </a:r>
            <a:r>
              <a:rPr lang="cs-CZ" sz="1500" kern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Arial" charset="0"/>
              </a:rPr>
              <a:t>, vytvářeny návrhy v SR: asi</a:t>
            </a:r>
            <a:r>
              <a:rPr lang="cs-CZ" sz="1500" kern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Arial" charset="0"/>
              </a:rPr>
              <a:t> </a:t>
            </a:r>
            <a:r>
              <a:rPr lang="cs-CZ" sz="1500" b="1" kern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Arial" charset="0"/>
              </a:rPr>
              <a:t>200 </a:t>
            </a:r>
          </a:p>
          <a:p>
            <a:pPr lvl="0" eaLnBrk="1" hangingPunct="1">
              <a:spcBef>
                <a:spcPts val="600"/>
              </a:spcBef>
              <a:buBlip>
                <a:blip r:embed="rId3"/>
              </a:buBlip>
            </a:pPr>
            <a:endParaRPr lang="cs-CZ" sz="1600" b="1" kern="12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Arial" charset="0"/>
            </a:endParaRPr>
          </a:p>
          <a:p>
            <a:pPr lvl="0" eaLnBrk="1" hangingPunct="1">
              <a:spcBef>
                <a:spcPts val="600"/>
              </a:spcBef>
              <a:buBlip>
                <a:blip r:embed="rId3"/>
              </a:buBlip>
            </a:pPr>
            <a:r>
              <a:rPr lang="cs-CZ" sz="1600" b="1" kern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Arial" charset="0"/>
              </a:rPr>
              <a:t>Autorizované osoby (zkoušející)</a:t>
            </a: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  <a:buFont typeface="Arial" charset="0"/>
              <a:buChar char="•"/>
            </a:pPr>
            <a:r>
              <a:rPr lang="cs-CZ" sz="1800" b="1" dirty="0" smtClean="0">
                <a:solidFill>
                  <a:srgbClr val="000066"/>
                </a:solidFill>
              </a:rPr>
              <a:t>Více než  </a:t>
            </a:r>
            <a:r>
              <a:rPr lang="cs-CZ" sz="1500" b="1" kern="1200" dirty="0" smtClean="0">
                <a:solidFill>
                  <a:srgbClr val="45A12A"/>
                </a:solidFill>
                <a:latin typeface="Verdana" pitchFamily="34" charset="0"/>
                <a:ea typeface="Verdana" pitchFamily="34" charset="0"/>
                <a:cs typeface="Arial" charset="0"/>
              </a:rPr>
              <a:t>2 600</a:t>
            </a:r>
            <a:r>
              <a:rPr lang="cs-CZ" sz="1500" kern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Arial" charset="0"/>
              </a:rPr>
              <a:t> </a:t>
            </a:r>
            <a:r>
              <a:rPr lang="cs-CZ" sz="1800" b="1" dirty="0" smtClean="0">
                <a:solidFill>
                  <a:srgbClr val="000066"/>
                </a:solidFill>
              </a:rPr>
              <a:t>udělených autorizací, </a:t>
            </a:r>
            <a:r>
              <a:rPr lang="cs-CZ" sz="1500" kern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Arial" charset="0"/>
              </a:rPr>
              <a:t>nejvíce MPO, MMR, </a:t>
            </a:r>
            <a:r>
              <a:rPr lang="cs-CZ" sz="1500" kern="12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Arial" charset="0"/>
              </a:rPr>
              <a:t>MZe</a:t>
            </a:r>
            <a:r>
              <a:rPr lang="cs-CZ" sz="1500" kern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Arial" charset="0"/>
              </a:rPr>
              <a:t> a MV</a:t>
            </a: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  <a:buFont typeface="Arial" charset="0"/>
              <a:buChar char="•"/>
            </a:pPr>
            <a:r>
              <a:rPr lang="cs-CZ" sz="1800" b="1" dirty="0" smtClean="0">
                <a:solidFill>
                  <a:srgbClr val="000066"/>
                </a:solidFill>
              </a:rPr>
              <a:t>Téměř</a:t>
            </a:r>
            <a:r>
              <a:rPr lang="cs-CZ" sz="1500" b="1" kern="1200" dirty="0" smtClean="0">
                <a:solidFill>
                  <a:srgbClr val="45A12A"/>
                </a:solidFill>
                <a:latin typeface="Verdana" pitchFamily="34" charset="0"/>
                <a:ea typeface="Verdana" pitchFamily="34" charset="0"/>
                <a:cs typeface="Arial" charset="0"/>
              </a:rPr>
              <a:t> </a:t>
            </a:r>
            <a:r>
              <a:rPr lang="cs-CZ" sz="1500" b="1" kern="1200" dirty="0" smtClean="0">
                <a:solidFill>
                  <a:srgbClr val="45A12A"/>
                </a:solidFill>
                <a:latin typeface="Verdana" pitchFamily="34" charset="0"/>
                <a:ea typeface="Verdana" pitchFamily="34" charset="0"/>
                <a:cs typeface="Arial" charset="0"/>
              </a:rPr>
              <a:t>700</a:t>
            </a:r>
            <a:r>
              <a:rPr lang="cs-CZ" sz="1500" kern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Arial" charset="0"/>
              </a:rPr>
              <a:t> </a:t>
            </a:r>
            <a:r>
              <a:rPr lang="cs-CZ" sz="1800" b="1" dirty="0" smtClean="0">
                <a:solidFill>
                  <a:srgbClr val="000066"/>
                </a:solidFill>
              </a:rPr>
              <a:t>autorizovaných osob </a:t>
            </a: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  <a:buNone/>
            </a:pPr>
            <a:endParaRPr lang="cs-CZ" sz="1500" b="1" kern="12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Arial" charset="0"/>
            </a:endParaRPr>
          </a:p>
          <a:p>
            <a:pPr lvl="0" eaLnBrk="1" hangingPunct="1">
              <a:lnSpc>
                <a:spcPct val="114000"/>
              </a:lnSpc>
              <a:spcBef>
                <a:spcPts val="600"/>
              </a:spcBef>
              <a:buBlip>
                <a:blip r:embed="rId3"/>
              </a:buBlip>
            </a:pPr>
            <a:r>
              <a:rPr lang="cs-CZ" sz="1600" b="1" kern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Arial" charset="0"/>
              </a:rPr>
              <a:t>Zájemci o zkoušku, držitelé profesních kvalifikací</a:t>
            </a:r>
            <a:endParaRPr lang="cs-CZ" sz="1500" kern="12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Arial" charset="0"/>
            </a:endParaRP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  <a:buFont typeface="Arial" charset="0"/>
              <a:buChar char="•"/>
            </a:pPr>
            <a:r>
              <a:rPr lang="cs-CZ" sz="1800" b="1" dirty="0" smtClean="0">
                <a:solidFill>
                  <a:srgbClr val="000066"/>
                </a:solidFill>
              </a:rPr>
              <a:t>Více než </a:t>
            </a:r>
            <a:r>
              <a:rPr lang="cs-CZ" sz="1500" b="1" kern="1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Arial" charset="0"/>
              </a:rPr>
              <a:t>68 000 </a:t>
            </a:r>
            <a:r>
              <a:rPr lang="cs-CZ" sz="1800" b="1" dirty="0" smtClean="0">
                <a:solidFill>
                  <a:srgbClr val="000066"/>
                </a:solidFill>
              </a:rPr>
              <a:t>přezkoušených osob, </a:t>
            </a:r>
          </a:p>
          <a:p>
            <a:pPr lvl="0" eaLnBrk="1" hangingPunct="1">
              <a:spcBef>
                <a:spcPts val="600"/>
              </a:spcBef>
              <a:buBlip>
                <a:blip r:embed="rId3"/>
              </a:buBlip>
            </a:pPr>
            <a:endParaRPr lang="cs-CZ" sz="1600" b="1" kern="12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Arial" charset="0"/>
            </a:endParaRPr>
          </a:p>
          <a:p>
            <a:pPr lvl="0" eaLnBrk="1" hangingPunct="1">
              <a:spcBef>
                <a:spcPts val="600"/>
              </a:spcBef>
              <a:buBlip>
                <a:blip r:embed="rId3"/>
              </a:buBlip>
            </a:pPr>
            <a:r>
              <a:rPr lang="cs-CZ" sz="1600" b="1" kern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Arial" charset="0"/>
              </a:rPr>
              <a:t>Zaměstnavatelé, kteří tyto lidi zaměstnají</a:t>
            </a:r>
            <a:endParaRPr lang="cs-CZ" sz="1500" kern="12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Arial" charset="0"/>
            </a:endParaRP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  <a:buFont typeface="Arial" charset="0"/>
              <a:buChar char="•"/>
            </a:pPr>
            <a:r>
              <a:rPr lang="cs-CZ" sz="1800" b="1" dirty="0" smtClean="0">
                <a:solidFill>
                  <a:srgbClr val="000066"/>
                </a:solidFill>
              </a:rPr>
              <a:t>Intenzivně řešený úkol – využívání NSK, zapojování do procesu tvorby</a:t>
            </a:r>
            <a:endParaRPr lang="cs-CZ" sz="1200" i="1" kern="12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cs-CZ" sz="1900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endParaRPr lang="cs-CZ" sz="1900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cs-CZ" sz="1900" dirty="0" smtClean="0">
              <a:solidFill>
                <a:srgbClr val="000066"/>
              </a:solidFill>
            </a:endParaRPr>
          </a:p>
        </p:txBody>
      </p:sp>
      <p:sp>
        <p:nvSpPr>
          <p:cNvPr id="2" name="Nadpis 1"/>
          <p:cNvSpPr>
            <a:spLocks/>
          </p:cNvSpPr>
          <p:nvPr/>
        </p:nvSpPr>
        <p:spPr bwMode="auto">
          <a:xfrm>
            <a:off x="221290" y="293799"/>
            <a:ext cx="5451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cs-CZ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Aktuální stav naplnění NSK</a:t>
            </a:r>
            <a:endParaRPr lang="cs-CZ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pic>
        <p:nvPicPr>
          <p:cNvPr id="4" name="Picture 2" descr="C:\Users\Karel.weinzettl\Desktop\OPVK_hor_zakladni_logolink_RGB_c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170108"/>
            <a:ext cx="3244156" cy="708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Nejžádanější zkoušky </a:t>
            </a:r>
            <a:r>
              <a:rPr lang="cs-CZ" sz="2400" dirty="0" smtClean="0"/>
              <a:t>profesních kvalifikací, 2012 </a:t>
            </a:r>
            <a:endParaRPr lang="cs-CZ" sz="2400" dirty="0"/>
          </a:p>
        </p:txBody>
      </p:sp>
      <p:graphicFrame>
        <p:nvGraphicFramePr>
          <p:cNvPr id="5" name="Graf 4"/>
          <p:cNvGraphicFramePr/>
          <p:nvPr/>
        </p:nvGraphicFramePr>
        <p:xfrm>
          <a:off x="0" y="1304764"/>
          <a:ext cx="9144000" cy="5553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63832653"/>
              </p:ext>
            </p:extLst>
          </p:nvPr>
        </p:nvGraphicFramePr>
        <p:xfrm>
          <a:off x="0" y="1479505"/>
          <a:ext cx="8878185" cy="537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805854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0800" rIns="18000" bIns="1080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0800" rIns="18000" bIns="1080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0800" rIns="18000" bIns="1080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0800" rIns="18000" bIns="1080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ZZ">
  <a:themeElements>
    <a:clrScheme name="NZ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Z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Z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NZZ">
  <a:themeElements>
    <a:clrScheme name="NZ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Z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Z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0800" rIns="18000" bIns="1080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0800" rIns="18000" bIns="1080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ýchozí návrh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7597</TotalTime>
  <Words>571</Words>
  <Application>Microsoft Office PowerPoint</Application>
  <PresentationFormat>Předvádění na obrazovce (4:3)</PresentationFormat>
  <Paragraphs>132</Paragraphs>
  <Slides>14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13</vt:i4>
      </vt:variant>
      <vt:variant>
        <vt:lpstr>Nadpisy snímků</vt:lpstr>
      </vt:variant>
      <vt:variant>
        <vt:i4>14</vt:i4>
      </vt:variant>
    </vt:vector>
  </HeadingPairs>
  <TitlesOfParts>
    <vt:vector size="27" baseType="lpstr">
      <vt:lpstr>Vlastní návrh</vt:lpstr>
      <vt:lpstr>1_Vlastní návrh</vt:lpstr>
      <vt:lpstr>2_Vlastní návrh</vt:lpstr>
      <vt:lpstr>3_Vlastní návrh</vt:lpstr>
      <vt:lpstr>NZZ</vt:lpstr>
      <vt:lpstr>4_Vlastní návrh</vt:lpstr>
      <vt:lpstr>5_Vlastní návrh</vt:lpstr>
      <vt:lpstr>1_NZZ</vt:lpstr>
      <vt:lpstr>2_Výchozí návrh</vt:lpstr>
      <vt:lpstr>6_Vlastní návrh</vt:lpstr>
      <vt:lpstr>Výchozí návrh</vt:lpstr>
      <vt:lpstr>7_Vlastní návrh</vt:lpstr>
      <vt:lpstr>3_Výchozí návrh</vt:lpstr>
      <vt:lpstr>  Národní soustava kvalifikací   stav vývoje a vybrané souvislosti   </vt:lpstr>
      <vt:lpstr>Charakteristika NSK</vt:lpstr>
      <vt:lpstr>Snímek 3</vt:lpstr>
      <vt:lpstr>Snímek 4</vt:lpstr>
      <vt:lpstr>Snímek 5</vt:lpstr>
      <vt:lpstr>Snímek 6</vt:lpstr>
      <vt:lpstr>Snímek 7</vt:lpstr>
      <vt:lpstr>Snímek 8</vt:lpstr>
      <vt:lpstr>Nejžádanější zkoušky profesních kvalifikací, 2012 </vt:lpstr>
      <vt:lpstr> www.vzdelavaniaprace.cz</vt:lpstr>
      <vt:lpstr>Systémová podpora procesů</vt:lpstr>
      <vt:lpstr>Provázanost NSK s rekvalifikacemi</vt:lpstr>
      <vt:lpstr>Evropské souvislosti NSK</vt:lpstr>
      <vt:lpstr>Pro více informací o NSK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 Hložek</dc:creator>
  <cp:lastModifiedBy>miroslav.kadlec</cp:lastModifiedBy>
  <cp:revision>477</cp:revision>
  <cp:lastPrinted>2012-09-18T10:23:13Z</cp:lastPrinted>
  <dcterms:created xsi:type="dcterms:W3CDTF">2010-10-15T07:59:47Z</dcterms:created>
  <dcterms:modified xsi:type="dcterms:W3CDTF">2013-02-21T07:12:30Z</dcterms:modified>
</cp:coreProperties>
</file>